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2"/>
  </p:notesMasterIdLst>
  <p:sldIdLst>
    <p:sldId id="256" r:id="rId2"/>
    <p:sldId id="257" r:id="rId3"/>
    <p:sldId id="258" r:id="rId4"/>
    <p:sldId id="259" r:id="rId5"/>
    <p:sldId id="260" r:id="rId6"/>
    <p:sldId id="262" r:id="rId7"/>
    <p:sldId id="263" r:id="rId8"/>
    <p:sldId id="264" r:id="rId9"/>
    <p:sldId id="300" r:id="rId10"/>
    <p:sldId id="301" r:id="rId11"/>
    <p:sldId id="302" r:id="rId12"/>
    <p:sldId id="265" r:id="rId13"/>
    <p:sldId id="303" r:id="rId14"/>
    <p:sldId id="304" r:id="rId15"/>
    <p:sldId id="305" r:id="rId16"/>
    <p:sldId id="306" r:id="rId17"/>
    <p:sldId id="307" r:id="rId18"/>
    <p:sldId id="308" r:id="rId19"/>
    <p:sldId id="266" r:id="rId20"/>
    <p:sldId id="267" r:id="rId21"/>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370" y="187"/>
      </p:cViewPr>
      <p:guideLst>
        <p:guide orient="horz" pos="3311"/>
        <p:guide pos="39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mbria" panose="02040503050406030204"/>
                <a:ea typeface="Cambria" panose="02040503050406030204"/>
                <a:cs typeface="Cambria" panose="02040503050406030204"/>
                <a:sym typeface="Cambria" panose="02040503050406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mbria" panose="02040503050406030204"/>
                <a:ea typeface="Cambria" panose="02040503050406030204"/>
                <a:cs typeface="Cambria" panose="02040503050406030204"/>
                <a:sym typeface="Cambria" panose="02040503050406030204"/>
              </a:rPr>
              <a:t>‹#›</a:t>
            </a:fld>
            <a:endParaRPr sz="1200" b="0" i="0" u="none" strike="noStrike" cap="none">
              <a:solidFill>
                <a:schemeClr val="dk1"/>
              </a:solidFill>
              <a:latin typeface="Cambria" panose="02040503050406030204"/>
              <a:ea typeface="Cambria" panose="02040503050406030204"/>
              <a:cs typeface="Cambria" panose="02040503050406030204"/>
              <a:sym typeface="Cambria" panose="02040503050406030204"/>
            </a:endParaRPr>
          </a:p>
        </p:txBody>
      </p:sp>
    </p:spTree>
    <p:extLst>
      <p:ext uri="{BB962C8B-B14F-4D97-AF65-F5344CB8AC3E}">
        <p14:creationId xmlns:p14="http://schemas.microsoft.com/office/powerpoint/2010/main" val="4588582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Google Shape;31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Cambria" panose="02040503050406030204"/>
              <a:buNone/>
            </a:pPr>
            <a:endParaRPr/>
          </a:p>
          <a:p>
            <a:pPr marL="1085850" lvl="2" indent="-95250" algn="l" rtl="0">
              <a:lnSpc>
                <a:spcPct val="100000"/>
              </a:lnSpc>
              <a:spcBef>
                <a:spcPts val="0"/>
              </a:spcBef>
              <a:spcAft>
                <a:spcPts val="0"/>
              </a:spcAft>
              <a:buClr>
                <a:schemeClr val="dk1"/>
              </a:buClr>
              <a:buSzPts val="1200"/>
              <a:buFont typeface="Cambria" panose="02040503050406030204"/>
              <a:buNone/>
            </a:pPr>
            <a:endParaRPr/>
          </a:p>
          <a:p>
            <a:pPr marL="0" lvl="0" indent="0" algn="l" rtl="0">
              <a:lnSpc>
                <a:spcPct val="100000"/>
              </a:lnSpc>
              <a:spcBef>
                <a:spcPts val="0"/>
              </a:spcBef>
              <a:spcAft>
                <a:spcPts val="0"/>
              </a:spcAft>
              <a:buSzPts val="1400"/>
              <a:buNone/>
            </a:pPr>
            <a:endParaRPr/>
          </a:p>
        </p:txBody>
      </p:sp>
      <p:sp>
        <p:nvSpPr>
          <p:cNvPr id="123" name="Google Shape;123;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 luoc cấu trúc toàn bộ hệ thống của tụi em</a:t>
            </a:r>
          </a:p>
          <a:p>
            <a:pPr marL="0" lvl="0" indent="0" algn="l" rtl="0">
              <a:lnSpc>
                <a:spcPct val="100000"/>
              </a:lnSpc>
              <a:spcBef>
                <a:spcPts val="0"/>
              </a:spcBef>
              <a:spcAft>
                <a:spcPts val="0"/>
              </a:spcAft>
              <a:buSzPts val="1400"/>
              <a:buNone/>
            </a:pPr>
            <a:r>
              <a:rPr lang="en-US"/>
              <a:t>rest api là phần chính tạo ra api thực hiện công việc xử lý dữ liệu khi client gọi.</a:t>
            </a:r>
          </a:p>
          <a:p>
            <a:pPr marL="0" lvl="0" indent="0" algn="r" rtl="0">
              <a:lnSpc>
                <a:spcPct val="100000"/>
              </a:lnSpc>
              <a:spcBef>
                <a:spcPts val="0"/>
              </a:spcBef>
              <a:spcAft>
                <a:spcPts val="0"/>
              </a:spcAft>
              <a:buSzPts val="1400"/>
              <a:buNone/>
            </a:pPr>
            <a:r>
              <a:rPr lang="en-US"/>
              <a:t>với những dữ liệu này dc lưu ở 3 db gồm sql db lưu dữ liệu chính và redis db- là 1 server no sql với hình thức lưu dữ liệu là key và value, dùng để lưu đề xuất sau khi tính toán cho user và Firebase cho việc realtime notification và message chat, là 1 backend as a service , dùng xử lý và lưu dữ liệu chat và notification.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đi kèm với đó, là 1 bộ crawl dữ liệu từ các cửa hàng, để kiểm tra nguyên liệu có tồn tại trong cửa hàng không, và lấy địa chỉ chi nhánh cửa hàng, kết hợp với 1 bộ ứng dụng để tìm kinh độ vĩ độ của cửa hàng dựa trên google api.</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cuối cùng là 1 bộ user behavior dùng để tính toán độ tương thích giữa các người dùng và công thức cho chức năng đề xuất công thức.</a:t>
            </a:r>
          </a:p>
          <a:p>
            <a:pPr marL="0" lvl="0" indent="0" algn="l" rtl="0">
              <a:lnSpc>
                <a:spcPct val="100000"/>
              </a:lnSpc>
              <a:spcBef>
                <a:spcPts val="0"/>
              </a:spcBef>
              <a:spcAft>
                <a:spcPts val="0"/>
              </a:spcAft>
              <a:buSzPts val="1400"/>
              <a:buNone/>
            </a:pPr>
            <a:endParaRPr lang="en-US"/>
          </a:p>
        </p:txBody>
      </p:sp>
      <p:sp>
        <p:nvSpPr>
          <p:cNvPr id="342" name="Google Shape;342;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hiện thực hóa tính năng trong hệ thống như thế nào.</a:t>
            </a:r>
          </a:p>
          <a:p>
            <a:pPr marL="0" lvl="0" indent="0" algn="l" rtl="0">
              <a:lnSpc>
                <a:spcPct val="100000"/>
              </a:lnSpc>
              <a:spcBef>
                <a:spcPts val="0"/>
              </a:spcBef>
              <a:spcAft>
                <a:spcPts val="0"/>
              </a:spcAft>
              <a:buSzPts val="1400"/>
              <a:buNone/>
            </a:pPr>
            <a:endParaRPr lang="en-US"/>
          </a:p>
        </p:txBody>
      </p:sp>
      <p:sp>
        <p:nvSpPr>
          <p:cNvPr id="228" name="Google Shape;228;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with Pictures">
  <p:cSld name="Title Slide with Pictures">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2412" y="4843464"/>
            <a:ext cx="9144002" cy="947736"/>
          </a:xfrm>
          <a:prstGeom prst="rect">
            <a:avLst/>
          </a:prstGeom>
          <a:noFill/>
          <a:ln>
            <a:noFill/>
          </a:ln>
        </p:spPr>
        <p:txBody>
          <a:bodyPr spcFirstLastPara="1" wrap="square" lIns="91425" tIns="45700" rIns="91425" bIns="45700" anchor="b" anchorCtr="0"/>
          <a:lstStyle>
            <a:lvl1pPr lvl="0" algn="ctr">
              <a:lnSpc>
                <a:spcPct val="80000"/>
              </a:lnSpc>
              <a:spcBef>
                <a:spcPts val="0"/>
              </a:spcBef>
              <a:spcAft>
                <a:spcPts val="0"/>
              </a:spcAft>
              <a:buClr>
                <a:srgbClr val="3F3F3F"/>
              </a:buClr>
              <a:buSzPts val="5600"/>
              <a:buFont typeface="Calibri" panose="020F0502020204030204"/>
              <a:buNone/>
              <a:defRPr sz="5600">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1522413" y="5791200"/>
            <a:ext cx="9144000" cy="457200"/>
          </a:xfrm>
          <a:prstGeom prst="rect">
            <a:avLst/>
          </a:prstGeom>
          <a:noFill/>
          <a:ln>
            <a:noFill/>
          </a:ln>
        </p:spPr>
        <p:txBody>
          <a:bodyPr spcFirstLastPara="1" wrap="square" lIns="0" tIns="45700" rIns="0" bIns="45700" anchor="t" anchorCtr="0"/>
          <a:lstStyle>
            <a:lvl1pPr lvl="0" algn="ctr">
              <a:lnSpc>
                <a:spcPct val="90000"/>
              </a:lnSpc>
              <a:spcBef>
                <a:spcPts val="0"/>
              </a:spcBef>
              <a:spcAft>
                <a:spcPts val="0"/>
              </a:spcAft>
              <a:buSzPts val="2400"/>
              <a:buNone/>
              <a:defRPr sz="2400">
                <a:solidFill>
                  <a:srgbClr val="191919"/>
                </a:solidFill>
              </a:defRPr>
            </a:lvl1pPr>
            <a:lvl2pPr lvl="1" algn="ctr">
              <a:lnSpc>
                <a:spcPct val="90000"/>
              </a:lnSpc>
              <a:spcBef>
                <a:spcPts val="200"/>
              </a:spcBef>
              <a:spcAft>
                <a:spcPts val="0"/>
              </a:spcAft>
              <a:buSzPts val="1799"/>
              <a:buNone/>
              <a:defRPr>
                <a:solidFill>
                  <a:srgbClr val="888888"/>
                </a:solidFill>
              </a:defRPr>
            </a:lvl2pPr>
            <a:lvl3pPr lvl="2" algn="ctr">
              <a:lnSpc>
                <a:spcPct val="90000"/>
              </a:lnSpc>
              <a:spcBef>
                <a:spcPts val="400"/>
              </a:spcBef>
              <a:spcAft>
                <a:spcPts val="0"/>
              </a:spcAft>
              <a:buSzPts val="1400"/>
              <a:buNone/>
              <a:defRPr>
                <a:solidFill>
                  <a:srgbClr val="888888"/>
                </a:solidFill>
              </a:defRPr>
            </a:lvl3pPr>
            <a:lvl4pPr lvl="3" algn="ctr">
              <a:lnSpc>
                <a:spcPct val="90000"/>
              </a:lnSpc>
              <a:spcBef>
                <a:spcPts val="400"/>
              </a:spcBef>
              <a:spcAft>
                <a:spcPts val="0"/>
              </a:spcAft>
              <a:buSzPts val="1400"/>
              <a:buNone/>
              <a:defRPr>
                <a:solidFill>
                  <a:srgbClr val="888888"/>
                </a:solidFill>
              </a:defRPr>
            </a:lvl4pPr>
            <a:lvl5pPr lvl="4" algn="ctr">
              <a:lnSpc>
                <a:spcPct val="90000"/>
              </a:lnSpc>
              <a:spcBef>
                <a:spcPts val="400"/>
              </a:spcBef>
              <a:spcAft>
                <a:spcPts val="0"/>
              </a:spcAft>
              <a:buSzPts val="1400"/>
              <a:buNone/>
              <a:defRPr>
                <a:solidFill>
                  <a:srgbClr val="888888"/>
                </a:solidFill>
              </a:defRPr>
            </a:lvl5pPr>
            <a:lvl6pPr lvl="5" algn="ctr">
              <a:lnSpc>
                <a:spcPct val="90000"/>
              </a:lnSpc>
              <a:spcBef>
                <a:spcPts val="400"/>
              </a:spcBef>
              <a:spcAft>
                <a:spcPts val="0"/>
              </a:spcAft>
              <a:buSzPts val="1400"/>
              <a:buNone/>
              <a:defRPr>
                <a:solidFill>
                  <a:srgbClr val="888888"/>
                </a:solidFill>
              </a:defRPr>
            </a:lvl6pPr>
            <a:lvl7pPr lvl="6" algn="ctr">
              <a:lnSpc>
                <a:spcPct val="90000"/>
              </a:lnSpc>
              <a:spcBef>
                <a:spcPts val="400"/>
              </a:spcBef>
              <a:spcAft>
                <a:spcPts val="0"/>
              </a:spcAft>
              <a:buSzPts val="1400"/>
              <a:buNone/>
              <a:defRPr>
                <a:solidFill>
                  <a:srgbClr val="888888"/>
                </a:solidFill>
              </a:defRPr>
            </a:lvl7pPr>
            <a:lvl8pPr lvl="7" algn="ctr">
              <a:lnSpc>
                <a:spcPct val="90000"/>
              </a:lnSpc>
              <a:spcBef>
                <a:spcPts val="400"/>
              </a:spcBef>
              <a:spcAft>
                <a:spcPts val="0"/>
              </a:spcAft>
              <a:buSzPts val="1400"/>
              <a:buNone/>
              <a:defRPr>
                <a:solidFill>
                  <a:srgbClr val="888888"/>
                </a:solidFill>
              </a:defRPr>
            </a:lvl8pPr>
            <a:lvl9pPr lvl="8" algn="ctr">
              <a:lnSpc>
                <a:spcPct val="90000"/>
              </a:lnSpc>
              <a:spcBef>
                <a:spcPts val="400"/>
              </a:spcBef>
              <a:spcAft>
                <a:spcPts val="400"/>
              </a:spcAft>
              <a:buSzPts val="1400"/>
              <a:buNone/>
              <a:defRPr>
                <a:solidFill>
                  <a:srgbClr val="888888"/>
                </a:solidFill>
              </a:defRPr>
            </a:lvl9pPr>
          </a:lstStyle>
          <a:p>
            <a:endParaRPr/>
          </a:p>
        </p:txBody>
      </p:sp>
      <p:sp>
        <p:nvSpPr>
          <p:cNvPr id="21" name="Google Shape;21;p2" descr="An empty placeholder to add an image. Click on the placeholder and select the image that you wish to add."/>
          <p:cNvSpPr>
            <a:spLocks noGrp="1"/>
          </p:cNvSpPr>
          <p:nvPr>
            <p:ph type="pic" idx="2"/>
          </p:nvPr>
        </p:nvSpPr>
        <p:spPr>
          <a:xfrm>
            <a:off x="1634550" y="917753"/>
            <a:ext cx="2592388" cy="3314700"/>
          </a:xfrm>
          <a:prstGeom prst="rect">
            <a:avLst/>
          </a:prstGeom>
          <a:solidFill>
            <a:srgbClr val="F2F2F2"/>
          </a:solidFill>
          <a:ln w="152400" cap="flat" cmpd="sng">
            <a:solidFill>
              <a:schemeClr val="lt1"/>
            </a:solidFill>
            <a:prstDash val="solid"/>
            <a:miter lim="800000"/>
            <a:headEnd type="none" w="sm" len="sm"/>
            <a:tailEnd type="none" w="sm" len="sm"/>
          </a:ln>
          <a:effectLst>
            <a:outerShdw blurRad="88900" sx="101000" sy="101000" algn="tl" rotWithShape="0">
              <a:srgbClr val="724108">
                <a:alpha val="13725"/>
              </a:srgbClr>
            </a:outerShdw>
          </a:effectLst>
        </p:spPr>
        <p:txBody>
          <a:bodyPr spcFirstLastPara="1" wrap="square" lIns="0" tIns="457200" rIns="0" bIns="45700" anchor="t" anchorCtr="0"/>
          <a:lstStyle>
            <a:lvl1pPr marR="0" lvl="0" algn="ctr" rtl="0">
              <a:lnSpc>
                <a:spcPct val="90000"/>
              </a:lnSpc>
              <a:spcBef>
                <a:spcPts val="1200"/>
              </a:spcBef>
              <a:spcAft>
                <a:spcPts val="0"/>
              </a:spcAft>
              <a:buClr>
                <a:schemeClr val="accent1"/>
              </a:buClr>
              <a:buSzPts val="1999"/>
              <a:buFont typeface="Calibri" panose="020F0502020204030204"/>
              <a:buNone/>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200"/>
              </a:spcBef>
              <a:spcAft>
                <a:spcPts val="0"/>
              </a:spcAft>
              <a:buClr>
                <a:schemeClr val="accent1"/>
              </a:buClr>
              <a:buSzPts val="1799"/>
              <a:buFont typeface="Calibri" panose="020F0502020204030204"/>
              <a:buChar char="◦"/>
              <a:defRPr sz="1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 name="Google Shape;22;p2" descr="An empty placeholder to add an image. Click on the placeholder and select the image that you wish to add."/>
          <p:cNvSpPr>
            <a:spLocks noGrp="1"/>
          </p:cNvSpPr>
          <p:nvPr>
            <p:ph type="pic" idx="3"/>
          </p:nvPr>
        </p:nvSpPr>
        <p:spPr>
          <a:xfrm>
            <a:off x="4787507" y="917753"/>
            <a:ext cx="2592388" cy="3314700"/>
          </a:xfrm>
          <a:prstGeom prst="rect">
            <a:avLst/>
          </a:prstGeom>
          <a:solidFill>
            <a:srgbClr val="F2F2F2"/>
          </a:solidFill>
          <a:ln w="152400" cap="flat" cmpd="sng">
            <a:solidFill>
              <a:schemeClr val="lt1"/>
            </a:solidFill>
            <a:prstDash val="solid"/>
            <a:miter lim="800000"/>
            <a:headEnd type="none" w="sm" len="sm"/>
            <a:tailEnd type="none" w="sm" len="sm"/>
          </a:ln>
          <a:effectLst>
            <a:outerShdw blurRad="88900" sx="101000" sy="101000" algn="tl" rotWithShape="0">
              <a:srgbClr val="724108">
                <a:alpha val="13725"/>
              </a:srgbClr>
            </a:outerShdw>
          </a:effectLst>
        </p:spPr>
        <p:txBody>
          <a:bodyPr spcFirstLastPara="1" wrap="square" lIns="0" tIns="457200" rIns="0" bIns="45700" anchor="t" anchorCtr="0"/>
          <a:lstStyle>
            <a:lvl1pPr marR="0" lvl="0" algn="ctr" rtl="0">
              <a:lnSpc>
                <a:spcPct val="90000"/>
              </a:lnSpc>
              <a:spcBef>
                <a:spcPts val="1200"/>
              </a:spcBef>
              <a:spcAft>
                <a:spcPts val="0"/>
              </a:spcAft>
              <a:buClr>
                <a:schemeClr val="accent1"/>
              </a:buClr>
              <a:buSzPts val="1999"/>
              <a:buFont typeface="Calibri" panose="020F0502020204030204"/>
              <a:buNone/>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200"/>
              </a:spcBef>
              <a:spcAft>
                <a:spcPts val="0"/>
              </a:spcAft>
              <a:buClr>
                <a:schemeClr val="accent1"/>
              </a:buClr>
              <a:buSzPts val="1799"/>
              <a:buFont typeface="Calibri" panose="020F0502020204030204"/>
              <a:buChar char="◦"/>
              <a:defRPr sz="1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 name="Google Shape;23;p2" descr="An empty placeholder to add an image. Click on the placeholder and select the image that you wish to add."/>
          <p:cNvSpPr>
            <a:spLocks noGrp="1"/>
          </p:cNvSpPr>
          <p:nvPr>
            <p:ph type="pic" idx="4"/>
          </p:nvPr>
        </p:nvSpPr>
        <p:spPr>
          <a:xfrm>
            <a:off x="7940463" y="917753"/>
            <a:ext cx="2592388" cy="3314701"/>
          </a:xfrm>
          <a:prstGeom prst="rect">
            <a:avLst/>
          </a:prstGeom>
          <a:solidFill>
            <a:srgbClr val="F2F2F2"/>
          </a:solidFill>
          <a:ln w="152400" cap="flat" cmpd="sng">
            <a:solidFill>
              <a:schemeClr val="lt1"/>
            </a:solidFill>
            <a:prstDash val="solid"/>
            <a:miter lim="800000"/>
            <a:headEnd type="none" w="sm" len="sm"/>
            <a:tailEnd type="none" w="sm" len="sm"/>
          </a:ln>
          <a:effectLst>
            <a:outerShdw blurRad="88900" sx="101000" sy="101000" algn="tl" rotWithShape="0">
              <a:srgbClr val="724108">
                <a:alpha val="13725"/>
              </a:srgbClr>
            </a:outerShdw>
          </a:effectLst>
        </p:spPr>
        <p:txBody>
          <a:bodyPr spcFirstLastPara="1" wrap="square" lIns="0" tIns="457200" rIns="0" bIns="45700" anchor="t" anchorCtr="0"/>
          <a:lstStyle>
            <a:lvl1pPr marR="0" lvl="0" algn="ctr" rtl="0">
              <a:lnSpc>
                <a:spcPct val="90000"/>
              </a:lnSpc>
              <a:spcBef>
                <a:spcPts val="1200"/>
              </a:spcBef>
              <a:spcAft>
                <a:spcPts val="0"/>
              </a:spcAft>
              <a:buClr>
                <a:schemeClr val="accent1"/>
              </a:buClr>
              <a:buSzPts val="1999"/>
              <a:buFont typeface="Calibri" panose="020F0502020204030204"/>
              <a:buNone/>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200"/>
              </a:spcBef>
              <a:spcAft>
                <a:spcPts val="0"/>
              </a:spcAft>
              <a:buClr>
                <a:schemeClr val="accent1"/>
              </a:buClr>
              <a:buSzPts val="1799"/>
              <a:buFont typeface="Calibri" panose="020F0502020204030204"/>
              <a:buChar char="◦"/>
              <a:defRPr sz="1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4" name="Google Shape;24;p2"/>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7"/>
        <p:cNvGrpSpPr/>
        <p:nvPr/>
      </p:nvGrpSpPr>
      <p:grpSpPr>
        <a:xfrm>
          <a:off x="0" y="0"/>
          <a:ext cx="0" cy="0"/>
          <a:chOff x="0" y="0"/>
          <a:chExt cx="0" cy="0"/>
        </a:xfrm>
      </p:grpSpPr>
      <p:sp>
        <p:nvSpPr>
          <p:cNvPr id="88" name="Google Shape;88;p11"/>
          <p:cNvSpPr/>
          <p:nvPr/>
        </p:nvSpPr>
        <p:spPr>
          <a:xfrm>
            <a:off x="0" y="4953000"/>
            <a:ext cx="12185650"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89;p11"/>
          <p:cNvSpPr/>
          <p:nvPr/>
        </p:nvSpPr>
        <p:spPr>
          <a:xfrm>
            <a:off x="15" y="4915076"/>
            <a:ext cx="12185650"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0" name="Google Shape;90;p11"/>
          <p:cNvSpPr txBox="1">
            <a:spLocks noGrp="1"/>
          </p:cNvSpPr>
          <p:nvPr>
            <p:ph type="title"/>
          </p:nvPr>
        </p:nvSpPr>
        <p:spPr>
          <a:xfrm>
            <a:off x="1096994" y="5074920"/>
            <a:ext cx="10110630" cy="822960"/>
          </a:xfrm>
          <a:prstGeom prst="rect">
            <a:avLst/>
          </a:prstGeom>
          <a:noFill/>
          <a:ln>
            <a:noFill/>
          </a:ln>
        </p:spPr>
        <p:txBody>
          <a:bodyPr spcFirstLastPara="1" wrap="square" lIns="91425" tIns="0" rIns="91425" bIns="0" anchor="b" anchorCtr="0"/>
          <a:lstStyle>
            <a:lvl1pPr lvl="0" algn="l">
              <a:lnSpc>
                <a:spcPct val="85000"/>
              </a:lnSpc>
              <a:spcBef>
                <a:spcPts val="0"/>
              </a:spcBef>
              <a:spcAft>
                <a:spcPts val="0"/>
              </a:spcAft>
              <a:buClr>
                <a:srgbClr val="FFFFFF"/>
              </a:buClr>
              <a:buSzPts val="3599"/>
              <a:buFont typeface="Calibri" panose="020F0502020204030204"/>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1"/>
          <p:cNvSpPr>
            <a:spLocks noGrp="1"/>
          </p:cNvSpPr>
          <p:nvPr>
            <p:ph type="pic" idx="2"/>
          </p:nvPr>
        </p:nvSpPr>
        <p:spPr>
          <a:xfrm>
            <a:off x="15" y="0"/>
            <a:ext cx="12188810" cy="4915076"/>
          </a:xfrm>
          <a:prstGeom prst="rect">
            <a:avLst/>
          </a:prstGeom>
          <a:blipFill rotWithShape="1">
            <a:blip r:embed="rId2"/>
            <a:stretch>
              <a:fillRect/>
            </a:stretch>
          </a:blipFill>
          <a:ln>
            <a:noFill/>
          </a:ln>
        </p:spPr>
        <p:txBody>
          <a:bodyPr spcFirstLastPara="1" wrap="square" lIns="457200" tIns="457200" rIns="0" bIns="45700" anchor="t" anchorCtr="0"/>
          <a:lstStyle>
            <a:lvl1pPr marR="0" lvl="0" algn="l" rtl="0">
              <a:lnSpc>
                <a:spcPct val="90000"/>
              </a:lnSpc>
              <a:spcBef>
                <a:spcPts val="1200"/>
              </a:spcBef>
              <a:spcAft>
                <a:spcPts val="0"/>
              </a:spcAft>
              <a:buClr>
                <a:schemeClr val="accent1"/>
              </a:buClr>
              <a:buSzPts val="3199"/>
              <a:buFont typeface="Calibri" panose="020F0502020204030204"/>
              <a:buNone/>
              <a:defRPr sz="32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200"/>
              </a:spcBef>
              <a:spcAft>
                <a:spcPts val="0"/>
              </a:spcAft>
              <a:buClr>
                <a:schemeClr val="accent1"/>
              </a:buClr>
              <a:buSzPts val="2799"/>
              <a:buFont typeface="Calibri" panose="020F0502020204030204"/>
              <a:buNone/>
              <a:defRPr sz="2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400"/>
              </a:spcBef>
              <a:spcAft>
                <a:spcPts val="0"/>
              </a:spcAft>
              <a:buClr>
                <a:schemeClr val="accent1"/>
              </a:buClr>
              <a:buSzPts val="2399"/>
              <a:buFont typeface="Calibri" panose="020F0502020204030204"/>
              <a:buNone/>
              <a:defRPr sz="2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400"/>
              </a:spcBef>
              <a:spcAft>
                <a:spcPts val="0"/>
              </a:spcAft>
              <a:buClr>
                <a:schemeClr val="accent1"/>
              </a:buClr>
              <a:buSzPts val="1999"/>
              <a:buFont typeface="Calibri" panose="020F0502020204030204"/>
              <a:buNone/>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400"/>
              </a:spcBef>
              <a:spcAft>
                <a:spcPts val="0"/>
              </a:spcAft>
              <a:buClr>
                <a:schemeClr val="accent1"/>
              </a:buClr>
              <a:buSzPts val="1999"/>
              <a:buFont typeface="Calibri" panose="020F0502020204030204"/>
              <a:buNone/>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400"/>
              </a:spcBef>
              <a:spcAft>
                <a:spcPts val="0"/>
              </a:spcAft>
              <a:buClr>
                <a:schemeClr val="accent1"/>
              </a:buClr>
              <a:buSzPts val="1999"/>
              <a:buFont typeface="Calibri" panose="020F0502020204030204"/>
              <a:buNone/>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400"/>
              </a:spcBef>
              <a:spcAft>
                <a:spcPts val="0"/>
              </a:spcAft>
              <a:buClr>
                <a:schemeClr val="accent1"/>
              </a:buClr>
              <a:buSzPts val="1999"/>
              <a:buFont typeface="Calibri" panose="020F0502020204030204"/>
              <a:buNone/>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400"/>
              </a:spcBef>
              <a:spcAft>
                <a:spcPts val="0"/>
              </a:spcAft>
              <a:buClr>
                <a:schemeClr val="accent1"/>
              </a:buClr>
              <a:buSzPts val="1999"/>
              <a:buFont typeface="Calibri" panose="020F0502020204030204"/>
              <a:buNone/>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400"/>
              </a:spcBef>
              <a:spcAft>
                <a:spcPts val="400"/>
              </a:spcAft>
              <a:buClr>
                <a:schemeClr val="accent1"/>
              </a:buClr>
              <a:buSzPts val="1999"/>
              <a:buFont typeface="Calibri" panose="020F0502020204030204"/>
              <a:buNone/>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2" name="Google Shape;92;p11"/>
          <p:cNvSpPr txBox="1">
            <a:spLocks noGrp="1"/>
          </p:cNvSpPr>
          <p:nvPr>
            <p:ph type="body" idx="1"/>
          </p:nvPr>
        </p:nvSpPr>
        <p:spPr>
          <a:xfrm>
            <a:off x="1096994" y="5907023"/>
            <a:ext cx="10110630" cy="594360"/>
          </a:xfrm>
          <a:prstGeom prst="rect">
            <a:avLst/>
          </a:prstGeom>
          <a:noFill/>
          <a:ln>
            <a:noFill/>
          </a:ln>
        </p:spPr>
        <p:txBody>
          <a:bodyPr spcFirstLastPara="1" wrap="square" lIns="91425" tIns="0" rIns="91425" bIns="0" anchor="t" anchorCtr="0"/>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93" name="Google Shape;93;p11"/>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1"/>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1"/>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2"/>
          <p:cNvSpPr txBox="1">
            <a:spLocks noGrp="1"/>
          </p:cNvSpPr>
          <p:nvPr>
            <p:ph type="body" idx="1"/>
          </p:nvPr>
        </p:nvSpPr>
        <p:spPr>
          <a:xfrm rot="5400000">
            <a:off x="4113204" y="-1170477"/>
            <a:ext cx="4023360" cy="10055781"/>
          </a:xfrm>
          <a:prstGeom prst="rect">
            <a:avLst/>
          </a:prstGeom>
          <a:noFill/>
          <a:ln>
            <a:noFill/>
          </a:ln>
        </p:spPr>
        <p:txBody>
          <a:bodyPr spcFirstLastPara="1" wrap="square" lIns="45700" tIns="0" rIns="45700" bIns="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9" name="Google Shape;99;p12"/>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2"/>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2"/>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2"/>
        <p:cNvGrpSpPr/>
        <p:nvPr/>
      </p:nvGrpSpPr>
      <p:grpSpPr>
        <a:xfrm>
          <a:off x="0" y="0"/>
          <a:ext cx="0" cy="0"/>
          <a:chOff x="0" y="0"/>
          <a:chExt cx="0" cy="0"/>
        </a:xfrm>
      </p:grpSpPr>
      <p:sp>
        <p:nvSpPr>
          <p:cNvPr id="103" name="Google Shape;103;p13"/>
          <p:cNvSpPr/>
          <p:nvPr/>
        </p:nvSpPr>
        <p:spPr>
          <a:xfrm>
            <a:off x="3175" y="6400800"/>
            <a:ext cx="1218565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4" name="Google Shape;104;p13"/>
          <p:cNvSpPr/>
          <p:nvPr/>
        </p:nvSpPr>
        <p:spPr>
          <a:xfrm>
            <a:off x="15" y="6334316"/>
            <a:ext cx="12185650"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105;p13"/>
          <p:cNvSpPr txBox="1">
            <a:spLocks noGrp="1"/>
          </p:cNvSpPr>
          <p:nvPr>
            <p:ph type="title"/>
          </p:nvPr>
        </p:nvSpPr>
        <p:spPr>
          <a:xfrm rot="5400000">
            <a:off x="7158025" y="1979382"/>
            <a:ext cx="5757421" cy="2628215"/>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3"/>
          <p:cNvSpPr txBox="1">
            <a:spLocks noGrp="1"/>
          </p:cNvSpPr>
          <p:nvPr>
            <p:ph type="body" idx="1"/>
          </p:nvPr>
        </p:nvSpPr>
        <p:spPr>
          <a:xfrm rot="5400000">
            <a:off x="1825414" y="-572654"/>
            <a:ext cx="5757422" cy="7732286"/>
          </a:xfrm>
          <a:prstGeom prst="rect">
            <a:avLst/>
          </a:prstGeom>
          <a:noFill/>
          <a:ln>
            <a:noFill/>
          </a:ln>
        </p:spPr>
        <p:txBody>
          <a:bodyPr spcFirstLastPara="1" wrap="square" lIns="45700" tIns="0" rIns="45700" bIns="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7" name="Google Shape;107;p13"/>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3"/>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3"/>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7"/>
        <p:cNvGrpSpPr/>
        <p:nvPr/>
      </p:nvGrpSpPr>
      <p:grpSpPr>
        <a:xfrm>
          <a:off x="0" y="0"/>
          <a:ext cx="0" cy="0"/>
          <a:chOff x="0" y="0"/>
          <a:chExt cx="0" cy="0"/>
        </a:xfrm>
      </p:grpSpPr>
      <p:sp>
        <p:nvSpPr>
          <p:cNvPr id="28" name="Google Shape;28;p3"/>
          <p:cNvSpPr/>
          <p:nvPr/>
        </p:nvSpPr>
        <p:spPr>
          <a:xfrm>
            <a:off x="3175" y="6400800"/>
            <a:ext cx="1218565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 name="Google Shape;29;p3"/>
          <p:cNvSpPr/>
          <p:nvPr/>
        </p:nvSpPr>
        <p:spPr>
          <a:xfrm>
            <a:off x="15" y="6334316"/>
            <a:ext cx="12185650"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 name="Google Shape;30;p3"/>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4799"/>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1096994" y="1845734"/>
            <a:ext cx="10055781" cy="402336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6" name="Google Shape;36;p4"/>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9"/>
        <p:cNvGrpSpPr/>
        <p:nvPr/>
      </p:nvGrpSpPr>
      <p:grpSpPr>
        <a:xfrm>
          <a:off x="0" y="0"/>
          <a:ext cx="0" cy="0"/>
          <a:chOff x="0" y="0"/>
          <a:chExt cx="0" cy="0"/>
        </a:xfrm>
      </p:grpSpPr>
      <p:sp>
        <p:nvSpPr>
          <p:cNvPr id="40" name="Google Shape;40;p5"/>
          <p:cNvSpPr/>
          <p:nvPr/>
        </p:nvSpPr>
        <p:spPr>
          <a:xfrm>
            <a:off x="3175" y="6400800"/>
            <a:ext cx="1218565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p5"/>
          <p:cNvSpPr/>
          <p:nvPr/>
        </p:nvSpPr>
        <p:spPr>
          <a:xfrm>
            <a:off x="15" y="6334316"/>
            <a:ext cx="12185650"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2;p5"/>
          <p:cNvSpPr txBox="1">
            <a:spLocks noGrp="1"/>
          </p:cNvSpPr>
          <p:nvPr>
            <p:ph type="ctrTitle"/>
          </p:nvPr>
        </p:nvSpPr>
        <p:spPr>
          <a:xfrm>
            <a:off x="1096994" y="758952"/>
            <a:ext cx="10055781" cy="3566160"/>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262626"/>
              </a:buClr>
              <a:buSzPts val="7998"/>
              <a:buFont typeface="Calibri" panose="020F0502020204030204"/>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5"/>
          <p:cNvSpPr txBox="1">
            <a:spLocks noGrp="1"/>
          </p:cNvSpPr>
          <p:nvPr>
            <p:ph type="subTitle" idx="1"/>
          </p:nvPr>
        </p:nvSpPr>
        <p:spPr>
          <a:xfrm>
            <a:off x="1099764" y="4455620"/>
            <a:ext cx="10055781" cy="1143000"/>
          </a:xfrm>
          <a:prstGeom prst="rect">
            <a:avLst/>
          </a:prstGeom>
          <a:noFill/>
          <a:ln>
            <a:noFill/>
          </a:ln>
        </p:spPr>
        <p:txBody>
          <a:bodyPr spcFirstLastPara="1" wrap="square" lIns="91425" tIns="45700" rIns="91425" bIns="45700" anchor="t" anchorCtr="0"/>
          <a:lstStyle>
            <a:lvl1pPr lvl="0" algn="l">
              <a:lnSpc>
                <a:spcPct val="90000"/>
              </a:lnSpc>
              <a:spcBef>
                <a:spcPts val="1200"/>
              </a:spcBef>
              <a:spcAft>
                <a:spcPts val="0"/>
              </a:spcAft>
              <a:buSzPts val="2399"/>
              <a:buNone/>
              <a:defRPr sz="2400" cap="none">
                <a:solidFill>
                  <a:schemeClr val="dk2"/>
                </a:solidFill>
                <a:latin typeface="Calibri" panose="020F0502020204030204"/>
                <a:ea typeface="Calibri" panose="020F0502020204030204"/>
                <a:cs typeface="Calibri" panose="020F0502020204030204"/>
                <a:sym typeface="Calibri" panose="020F0502020204030204"/>
              </a:defRPr>
            </a:lvl1pPr>
            <a:lvl2pPr lvl="1" algn="ctr">
              <a:lnSpc>
                <a:spcPct val="90000"/>
              </a:lnSpc>
              <a:spcBef>
                <a:spcPts val="200"/>
              </a:spcBef>
              <a:spcAft>
                <a:spcPts val="0"/>
              </a:spcAft>
              <a:buSzPts val="2399"/>
              <a:buNone/>
              <a:defRPr sz="2400"/>
            </a:lvl2pPr>
            <a:lvl3pPr lvl="2" algn="ctr">
              <a:lnSpc>
                <a:spcPct val="90000"/>
              </a:lnSpc>
              <a:spcBef>
                <a:spcPts val="400"/>
              </a:spcBef>
              <a:spcAft>
                <a:spcPts val="0"/>
              </a:spcAft>
              <a:buSzPts val="2399"/>
              <a:buNone/>
              <a:defRPr sz="2400"/>
            </a:lvl3pPr>
            <a:lvl4pPr lvl="3" algn="ctr">
              <a:lnSpc>
                <a:spcPct val="90000"/>
              </a:lnSpc>
              <a:spcBef>
                <a:spcPts val="400"/>
              </a:spcBef>
              <a:spcAft>
                <a:spcPts val="0"/>
              </a:spcAft>
              <a:buSzPts val="1999"/>
              <a:buNone/>
              <a:defRPr sz="2000"/>
            </a:lvl4pPr>
            <a:lvl5pPr lvl="4" algn="ctr">
              <a:lnSpc>
                <a:spcPct val="90000"/>
              </a:lnSpc>
              <a:spcBef>
                <a:spcPts val="400"/>
              </a:spcBef>
              <a:spcAft>
                <a:spcPts val="0"/>
              </a:spcAft>
              <a:buSzPts val="1999"/>
              <a:buNone/>
              <a:defRPr sz="2000"/>
            </a:lvl5pPr>
            <a:lvl6pPr lvl="5" algn="ctr">
              <a:lnSpc>
                <a:spcPct val="90000"/>
              </a:lnSpc>
              <a:spcBef>
                <a:spcPts val="400"/>
              </a:spcBef>
              <a:spcAft>
                <a:spcPts val="0"/>
              </a:spcAft>
              <a:buSzPts val="1999"/>
              <a:buNone/>
              <a:defRPr sz="2000"/>
            </a:lvl6pPr>
            <a:lvl7pPr lvl="6" algn="ctr">
              <a:lnSpc>
                <a:spcPct val="90000"/>
              </a:lnSpc>
              <a:spcBef>
                <a:spcPts val="400"/>
              </a:spcBef>
              <a:spcAft>
                <a:spcPts val="0"/>
              </a:spcAft>
              <a:buSzPts val="1999"/>
              <a:buNone/>
              <a:defRPr sz="2000"/>
            </a:lvl7pPr>
            <a:lvl8pPr lvl="7" algn="ctr">
              <a:lnSpc>
                <a:spcPct val="90000"/>
              </a:lnSpc>
              <a:spcBef>
                <a:spcPts val="400"/>
              </a:spcBef>
              <a:spcAft>
                <a:spcPts val="0"/>
              </a:spcAft>
              <a:buSzPts val="1999"/>
              <a:buNone/>
              <a:defRPr sz="2000"/>
            </a:lvl8pPr>
            <a:lvl9pPr lvl="8" algn="ctr">
              <a:lnSpc>
                <a:spcPct val="90000"/>
              </a:lnSpc>
              <a:spcBef>
                <a:spcPts val="400"/>
              </a:spcBef>
              <a:spcAft>
                <a:spcPts val="400"/>
              </a:spcAft>
              <a:buSzPts val="1999"/>
              <a:buNone/>
              <a:defRPr sz="2000"/>
            </a:lvl9pPr>
          </a:lstStyle>
          <a:p>
            <a:endParaRPr/>
          </a:p>
        </p:txBody>
      </p:sp>
      <p:sp>
        <p:nvSpPr>
          <p:cNvPr id="44" name="Google Shape;44;p5"/>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cxnSp>
        <p:nvCxnSpPr>
          <p:cNvPr id="47" name="Google Shape;47;p5"/>
          <p:cNvCxnSpPr/>
          <p:nvPr/>
        </p:nvCxnSpPr>
        <p:spPr>
          <a:xfrm>
            <a:off x="1207344" y="4343400"/>
            <a:ext cx="9872948"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8"/>
        <p:cNvGrpSpPr/>
        <p:nvPr/>
      </p:nvGrpSpPr>
      <p:grpSpPr>
        <a:xfrm>
          <a:off x="0" y="0"/>
          <a:ext cx="0" cy="0"/>
          <a:chOff x="0" y="0"/>
          <a:chExt cx="0" cy="0"/>
        </a:xfrm>
      </p:grpSpPr>
      <p:sp>
        <p:nvSpPr>
          <p:cNvPr id="49" name="Google Shape;49;p6"/>
          <p:cNvSpPr/>
          <p:nvPr/>
        </p:nvSpPr>
        <p:spPr>
          <a:xfrm>
            <a:off x="3175" y="6400800"/>
            <a:ext cx="1218565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 name="Google Shape;50;p6"/>
          <p:cNvSpPr/>
          <p:nvPr/>
        </p:nvSpPr>
        <p:spPr>
          <a:xfrm>
            <a:off x="15" y="6334316"/>
            <a:ext cx="12185650"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1" name="Google Shape;51;p6"/>
          <p:cNvSpPr txBox="1">
            <a:spLocks noGrp="1"/>
          </p:cNvSpPr>
          <p:nvPr>
            <p:ph type="title"/>
          </p:nvPr>
        </p:nvSpPr>
        <p:spPr>
          <a:xfrm>
            <a:off x="1096994" y="758952"/>
            <a:ext cx="10055781" cy="3566160"/>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262626"/>
              </a:buClr>
              <a:buSzPts val="7998"/>
              <a:buFont typeface="Calibri" panose="020F0502020204030204"/>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6"/>
          <p:cNvSpPr txBox="1">
            <a:spLocks noGrp="1"/>
          </p:cNvSpPr>
          <p:nvPr>
            <p:ph type="body" idx="1"/>
          </p:nvPr>
        </p:nvSpPr>
        <p:spPr>
          <a:xfrm>
            <a:off x="1096994" y="4453128"/>
            <a:ext cx="10055781" cy="11430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200"/>
              </a:spcBef>
              <a:spcAft>
                <a:spcPts val="0"/>
              </a:spcAft>
              <a:buSzPts val="2399"/>
              <a:buNone/>
              <a:defRPr sz="2400" cap="none">
                <a:solidFill>
                  <a:schemeClr val="dk2"/>
                </a:solidFill>
                <a:latin typeface="Calibri" panose="020F0502020204030204"/>
                <a:ea typeface="Calibri" panose="020F0502020204030204"/>
                <a:cs typeface="Calibri" panose="020F0502020204030204"/>
                <a:sym typeface="Calibri" panose="020F0502020204030204"/>
              </a:defRPr>
            </a:lvl1pPr>
            <a:lvl2pPr marL="914400" lvl="1" indent="-228600" algn="l">
              <a:lnSpc>
                <a:spcPct val="90000"/>
              </a:lnSpc>
              <a:spcBef>
                <a:spcPts val="200"/>
              </a:spcBef>
              <a:spcAft>
                <a:spcPts val="0"/>
              </a:spcAft>
              <a:buSzPts val="1799"/>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53" name="Google Shape;53;p6"/>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cxnSp>
        <p:nvCxnSpPr>
          <p:cNvPr id="56" name="Google Shape;56;p6"/>
          <p:cNvCxnSpPr/>
          <p:nvPr/>
        </p:nvCxnSpPr>
        <p:spPr>
          <a:xfrm>
            <a:off x="1207344" y="4343400"/>
            <a:ext cx="9872948"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
          <p:cNvSpPr txBox="1">
            <a:spLocks noGrp="1"/>
          </p:cNvSpPr>
          <p:nvPr>
            <p:ph type="body" idx="1"/>
          </p:nvPr>
        </p:nvSpPr>
        <p:spPr>
          <a:xfrm>
            <a:off x="1096993" y="1845734"/>
            <a:ext cx="4936474" cy="402336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0" name="Google Shape;60;p7"/>
          <p:cNvSpPr txBox="1">
            <a:spLocks noGrp="1"/>
          </p:cNvSpPr>
          <p:nvPr>
            <p:ph type="body" idx="2"/>
          </p:nvPr>
        </p:nvSpPr>
        <p:spPr>
          <a:xfrm>
            <a:off x="6216301" y="1845735"/>
            <a:ext cx="4936474" cy="402336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7"/>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8"/>
          <p:cNvSpPr txBox="1">
            <a:spLocks noGrp="1"/>
          </p:cNvSpPr>
          <p:nvPr>
            <p:ph type="body" idx="1"/>
          </p:nvPr>
        </p:nvSpPr>
        <p:spPr>
          <a:xfrm>
            <a:off x="1096994" y="1846052"/>
            <a:ext cx="4936474" cy="73628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200"/>
              </a:spcBef>
              <a:spcAft>
                <a:spcPts val="0"/>
              </a:spcAft>
              <a:buSzPts val="1999"/>
              <a:buNone/>
              <a:defRPr sz="2000" b="0" cap="none">
                <a:solidFill>
                  <a:schemeClr val="dk2"/>
                </a:solidFill>
              </a:defRPr>
            </a:lvl1pPr>
            <a:lvl2pPr marL="914400" lvl="1" indent="-228600" algn="l">
              <a:lnSpc>
                <a:spcPct val="90000"/>
              </a:lnSpc>
              <a:spcBef>
                <a:spcPts val="200"/>
              </a:spcBef>
              <a:spcAft>
                <a:spcPts val="0"/>
              </a:spcAft>
              <a:buSzPts val="1999"/>
              <a:buNone/>
              <a:defRPr sz="2000" b="1"/>
            </a:lvl2pPr>
            <a:lvl3pPr marL="1371600" lvl="2" indent="-228600" algn="l">
              <a:lnSpc>
                <a:spcPct val="90000"/>
              </a:lnSpc>
              <a:spcBef>
                <a:spcPts val="400"/>
              </a:spcBef>
              <a:spcAft>
                <a:spcPts val="0"/>
              </a:spcAft>
              <a:buSzPts val="1799"/>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7" name="Google Shape;67;p8"/>
          <p:cNvSpPr txBox="1">
            <a:spLocks noGrp="1"/>
          </p:cNvSpPr>
          <p:nvPr>
            <p:ph type="body" idx="2"/>
          </p:nvPr>
        </p:nvSpPr>
        <p:spPr>
          <a:xfrm>
            <a:off x="1096994" y="2582334"/>
            <a:ext cx="4936474" cy="337820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8" name="Google Shape;68;p8"/>
          <p:cNvSpPr txBox="1">
            <a:spLocks noGrp="1"/>
          </p:cNvSpPr>
          <p:nvPr>
            <p:ph type="body" idx="3"/>
          </p:nvPr>
        </p:nvSpPr>
        <p:spPr>
          <a:xfrm>
            <a:off x="6216301" y="1846052"/>
            <a:ext cx="4936474" cy="73628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200"/>
              </a:spcBef>
              <a:spcAft>
                <a:spcPts val="0"/>
              </a:spcAft>
              <a:buSzPts val="1999"/>
              <a:buNone/>
              <a:defRPr sz="2000" b="0" cap="none">
                <a:solidFill>
                  <a:schemeClr val="dk2"/>
                </a:solidFill>
              </a:defRPr>
            </a:lvl1pPr>
            <a:lvl2pPr marL="914400" lvl="1" indent="-228600" algn="l">
              <a:lnSpc>
                <a:spcPct val="90000"/>
              </a:lnSpc>
              <a:spcBef>
                <a:spcPts val="200"/>
              </a:spcBef>
              <a:spcAft>
                <a:spcPts val="0"/>
              </a:spcAft>
              <a:buSzPts val="1999"/>
              <a:buNone/>
              <a:defRPr sz="2000" b="1"/>
            </a:lvl2pPr>
            <a:lvl3pPr marL="1371600" lvl="2" indent="-228600" algn="l">
              <a:lnSpc>
                <a:spcPct val="90000"/>
              </a:lnSpc>
              <a:spcBef>
                <a:spcPts val="400"/>
              </a:spcBef>
              <a:spcAft>
                <a:spcPts val="0"/>
              </a:spcAft>
              <a:buSzPts val="1799"/>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9" name="Google Shape;69;p8"/>
          <p:cNvSpPr txBox="1">
            <a:spLocks noGrp="1"/>
          </p:cNvSpPr>
          <p:nvPr>
            <p:ph type="body" idx="4"/>
          </p:nvPr>
        </p:nvSpPr>
        <p:spPr>
          <a:xfrm>
            <a:off x="6216301" y="2582334"/>
            <a:ext cx="4936474" cy="337820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8"/>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8"/>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9"/>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8"/>
        <p:cNvGrpSpPr/>
        <p:nvPr/>
      </p:nvGrpSpPr>
      <p:grpSpPr>
        <a:xfrm>
          <a:off x="0" y="0"/>
          <a:ext cx="0" cy="0"/>
          <a:chOff x="0" y="0"/>
          <a:chExt cx="0" cy="0"/>
        </a:xfrm>
      </p:grpSpPr>
      <p:sp>
        <p:nvSpPr>
          <p:cNvPr id="79" name="Google Shape;79;p10"/>
          <p:cNvSpPr/>
          <p:nvPr/>
        </p:nvSpPr>
        <p:spPr>
          <a:xfrm>
            <a:off x="17" y="0"/>
            <a:ext cx="4049736"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0" name="Google Shape;80;p10"/>
          <p:cNvSpPr/>
          <p:nvPr/>
        </p:nvSpPr>
        <p:spPr>
          <a:xfrm>
            <a:off x="4039019" y="0"/>
            <a:ext cx="63991"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1" name="Google Shape;81;p10"/>
          <p:cNvSpPr txBox="1">
            <a:spLocks noGrp="1"/>
          </p:cNvSpPr>
          <p:nvPr>
            <p:ph type="title"/>
          </p:nvPr>
        </p:nvSpPr>
        <p:spPr>
          <a:xfrm>
            <a:off x="457081" y="594359"/>
            <a:ext cx="3199567" cy="2286000"/>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FFFFFF"/>
              </a:buClr>
              <a:buSzPts val="3599"/>
              <a:buFont typeface="Calibri" panose="020F0502020204030204"/>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0"/>
          <p:cNvSpPr txBox="1">
            <a:spLocks noGrp="1"/>
          </p:cNvSpPr>
          <p:nvPr>
            <p:ph type="body" idx="1"/>
          </p:nvPr>
        </p:nvSpPr>
        <p:spPr>
          <a:xfrm>
            <a:off x="4799350" y="731520"/>
            <a:ext cx="6490549" cy="525780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3" name="Google Shape;83;p10"/>
          <p:cNvSpPr txBox="1">
            <a:spLocks noGrp="1"/>
          </p:cNvSpPr>
          <p:nvPr>
            <p:ph type="body" idx="2"/>
          </p:nvPr>
        </p:nvSpPr>
        <p:spPr>
          <a:xfrm>
            <a:off x="457081" y="2926080"/>
            <a:ext cx="3199567" cy="3379124"/>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10"/>
          <p:cNvSpPr txBox="1">
            <a:spLocks noGrp="1"/>
          </p:cNvSpPr>
          <p:nvPr>
            <p:ph type="dt" idx="10"/>
          </p:nvPr>
        </p:nvSpPr>
        <p:spPr>
          <a:xfrm>
            <a:off x="465391" y="6459786"/>
            <a:ext cx="2617828"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0"/>
          <p:cNvSpPr txBox="1">
            <a:spLocks noGrp="1"/>
          </p:cNvSpPr>
          <p:nvPr>
            <p:ph type="ftr" idx="11"/>
          </p:nvPr>
        </p:nvSpPr>
        <p:spPr>
          <a:xfrm>
            <a:off x="4799350" y="6459786"/>
            <a:ext cx="464699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0"/>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1;p1"/>
          <p:cNvSpPr/>
          <p:nvPr/>
        </p:nvSpPr>
        <p:spPr>
          <a:xfrm>
            <a:off x="0" y="6334316"/>
            <a:ext cx="12188826"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 name="Google Shape;12;p1"/>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3F3F3F"/>
              </a:buClr>
              <a:buSzPts val="4799"/>
              <a:buFont typeface="Calibri" panose="020F0502020204030204"/>
              <a:buNone/>
              <a:defRPr sz="4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 name="Google Shape;13;p1"/>
          <p:cNvSpPr txBox="1">
            <a:spLocks noGrp="1"/>
          </p:cNvSpPr>
          <p:nvPr>
            <p:ph type="body" idx="1"/>
          </p:nvPr>
        </p:nvSpPr>
        <p:spPr>
          <a:xfrm>
            <a:off x="1096994" y="1845734"/>
            <a:ext cx="10055781" cy="4023360"/>
          </a:xfrm>
          <a:prstGeom prst="rect">
            <a:avLst/>
          </a:prstGeom>
          <a:noFill/>
          <a:ln>
            <a:noFill/>
          </a:ln>
        </p:spPr>
        <p:txBody>
          <a:bodyPr spcFirstLastPara="1" wrap="square" lIns="0" tIns="45700" rIns="0" bIns="45700" anchor="t" anchorCtr="0"/>
          <a:lstStyle>
            <a:lvl1pPr marL="457200" marR="0" lvl="0" indent="-355600" algn="l" rtl="0">
              <a:lnSpc>
                <a:spcPct val="90000"/>
              </a:lnSpc>
              <a:spcBef>
                <a:spcPts val="1200"/>
              </a:spcBef>
              <a:spcAft>
                <a:spcPts val="0"/>
              </a:spcAft>
              <a:buClr>
                <a:schemeClr val="accent1"/>
              </a:buClr>
              <a:buSzPts val="1999"/>
              <a:buFont typeface="Calibri" panose="020F0502020204030204"/>
              <a:buChar char=" "/>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200"/>
              </a:spcBef>
              <a:spcAft>
                <a:spcPts val="0"/>
              </a:spcAft>
              <a:buClr>
                <a:schemeClr val="accent1"/>
              </a:buClr>
              <a:buSzPts val="1799"/>
              <a:buFont typeface="Calibri" panose="020F0502020204030204"/>
              <a:buChar char="◦"/>
              <a:defRPr sz="1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2pPr>
            <a:lvl3pPr marL="1371600" marR="0" lvl="2"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3pPr>
            <a:lvl4pPr marL="1828800" marR="0" lvl="3"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4pPr>
            <a:lvl5pPr marL="2286000" marR="0" lvl="4"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5pPr>
            <a:lvl6pPr marL="2743200" marR="0" lvl="5"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6pPr>
            <a:lvl7pPr marL="3200400" marR="0" lvl="6"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7pPr>
            <a:lvl8pPr marL="3657600" marR="0" lvl="7"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8pPr>
            <a:lvl9pPr marL="4114800" marR="0" lvl="8" indent="-317500"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1"/>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5" name="Google Shape;15;p1"/>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6" name="Google Shape;16;p1"/>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cxnSp>
        <p:nvCxnSpPr>
          <p:cNvPr id="17" name="Google Shape;17;p1"/>
          <p:cNvCxnSpPr/>
          <p:nvPr/>
        </p:nvCxnSpPr>
        <p:spPr>
          <a:xfrm>
            <a:off x="1193221" y="1737845"/>
            <a:ext cx="9964364"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txBox="1">
            <a:spLocks noGrp="1"/>
          </p:cNvSpPr>
          <p:nvPr>
            <p:ph type="ctrTitle"/>
          </p:nvPr>
        </p:nvSpPr>
        <p:spPr>
          <a:xfrm>
            <a:off x="3962399" y="1363134"/>
            <a:ext cx="7611534" cy="1769002"/>
          </a:xfrm>
          <a:prstGeom prst="rect">
            <a:avLst/>
          </a:prstGeom>
          <a:noFill/>
          <a:ln>
            <a:noFill/>
          </a:ln>
        </p:spPr>
        <p:txBody>
          <a:bodyPr spcFirstLastPara="1" wrap="square" lIns="91425" tIns="45700" rIns="91425" bIns="45700" anchor="b" anchorCtr="0">
            <a:noAutofit/>
          </a:bodyPr>
          <a:lstStyle/>
          <a:p>
            <a:pPr lvl="0"/>
            <a:r>
              <a:rPr lang="en-US" dirty="0" smtClean="0"/>
              <a:t>Watch</a:t>
            </a:r>
            <a:r>
              <a:rPr lang="vi-VN" dirty="0" smtClean="0"/>
              <a:t> </a:t>
            </a:r>
            <a:r>
              <a:rPr lang="en-US" dirty="0" smtClean="0"/>
              <a:t>And</a:t>
            </a:r>
            <a:r>
              <a:rPr lang="vi-VN" dirty="0" smtClean="0"/>
              <a:t> </a:t>
            </a:r>
            <a:r>
              <a:rPr lang="en-US" dirty="0" smtClean="0"/>
              <a:t>Bracelet</a:t>
            </a:r>
            <a:r>
              <a:rPr lang="vi-VN" dirty="0" smtClean="0"/>
              <a:t> </a:t>
            </a:r>
            <a:r>
              <a:rPr lang="en-US" dirty="0" smtClean="0"/>
              <a:t>Shop</a:t>
            </a:r>
            <a:endParaRPr lang="en-US" dirty="0"/>
          </a:p>
        </p:txBody>
      </p:sp>
      <p:sp>
        <p:nvSpPr>
          <p:cNvPr id="116" name="Google Shape;116;p14"/>
          <p:cNvSpPr txBox="1">
            <a:spLocks noGrp="1"/>
          </p:cNvSpPr>
          <p:nvPr>
            <p:ph type="subTitle" idx="1"/>
          </p:nvPr>
        </p:nvSpPr>
        <p:spPr>
          <a:xfrm>
            <a:off x="5088466" y="3350439"/>
            <a:ext cx="6193769" cy="1788827"/>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200"/>
              </a:spcBef>
              <a:spcAft>
                <a:spcPts val="0"/>
              </a:spcAft>
              <a:buSzPts val="2000"/>
              <a:buNone/>
            </a:pPr>
            <a:r>
              <a:rPr lang="en-US" sz="2000" dirty="0" smtClean="0"/>
              <a:t>Members</a:t>
            </a:r>
            <a:r>
              <a:rPr lang="en-US" sz="2000" dirty="0"/>
              <a:t>:	</a:t>
            </a:r>
            <a:r>
              <a:rPr lang="en-US" sz="2000" dirty="0" err="1"/>
              <a:t>Phạm</a:t>
            </a:r>
            <a:r>
              <a:rPr lang="en-US" sz="2000" dirty="0"/>
              <a:t> </a:t>
            </a:r>
            <a:r>
              <a:rPr lang="en-US" sz="2000" dirty="0" err="1"/>
              <a:t>Chánh</a:t>
            </a:r>
            <a:r>
              <a:rPr lang="en-US" sz="2000" dirty="0"/>
              <a:t> Quy</a:t>
            </a:r>
          </a:p>
          <a:p>
            <a:pPr marL="0" lvl="0" indent="0" algn="l" rtl="0">
              <a:lnSpc>
                <a:spcPct val="90000"/>
              </a:lnSpc>
              <a:spcBef>
                <a:spcPts val="200"/>
              </a:spcBef>
              <a:spcAft>
                <a:spcPts val="0"/>
              </a:spcAft>
              <a:buSzPts val="2000"/>
              <a:buNone/>
            </a:pPr>
            <a:r>
              <a:rPr lang="en-US" sz="2000" dirty="0"/>
              <a:t>	   		</a:t>
            </a:r>
            <a:r>
              <a:rPr lang="vi-VN" sz="2000" dirty="0" smtClean="0"/>
              <a:t>Phạm Ngọc Minh Thư</a:t>
            </a:r>
            <a:endParaRPr lang="en-US" sz="2000" dirty="0"/>
          </a:p>
          <a:p>
            <a:pPr marL="0" lvl="0" indent="0" algn="l" rtl="0">
              <a:lnSpc>
                <a:spcPct val="90000"/>
              </a:lnSpc>
              <a:spcBef>
                <a:spcPts val="200"/>
              </a:spcBef>
              <a:spcAft>
                <a:spcPts val="0"/>
              </a:spcAft>
              <a:buSzPts val="2000"/>
              <a:buNone/>
            </a:pPr>
            <a:r>
              <a:rPr lang="en-US" sz="2000" dirty="0"/>
              <a:t>                	</a:t>
            </a:r>
            <a:r>
              <a:rPr lang="vi-VN" sz="2000" dirty="0" smtClean="0"/>
              <a:t>Trần Hòa Tín</a:t>
            </a:r>
            <a:r>
              <a:rPr lang="en-US" sz="2000" dirty="0"/>
              <a:t/>
            </a:r>
            <a:br>
              <a:rPr lang="en-US" sz="2000" dirty="0"/>
            </a:br>
            <a:r>
              <a:rPr lang="en-US" sz="2000" dirty="0"/>
              <a:t/>
            </a:r>
            <a:br>
              <a:rPr lang="en-US" sz="2000" dirty="0"/>
            </a:br>
            <a:endParaRPr sz="2000" dirty="0"/>
          </a:p>
        </p:txBody>
      </p:sp>
      <p:pic>
        <p:nvPicPr>
          <p:cNvPr id="117" name="Google Shape;117;p14"/>
          <p:cNvPicPr preferRelativeResize="0"/>
          <p:nvPr/>
        </p:nvPicPr>
        <p:blipFill rotWithShape="1">
          <a:blip r:embed="rId3"/>
          <a:srcRect/>
          <a:stretch>
            <a:fillRect/>
          </a:stretch>
        </p:blipFill>
        <p:spPr>
          <a:xfrm>
            <a:off x="271900" y="264025"/>
            <a:ext cx="3225024" cy="691850"/>
          </a:xfrm>
          <a:prstGeom prst="rect">
            <a:avLst/>
          </a:prstGeom>
          <a:noFill/>
          <a:ln>
            <a:noFill/>
          </a:ln>
        </p:spPr>
      </p:pic>
      <p:sp>
        <p:nvSpPr>
          <p:cNvPr id="118" name="Google Shape;118;p14"/>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a:t>
            </a:fld>
            <a:endParaRPr lang="en-US"/>
          </a:p>
        </p:txBody>
      </p:sp>
      <p:pic>
        <p:nvPicPr>
          <p:cNvPr id="119" name="Google Shape;119;p14"/>
          <p:cNvPicPr preferRelativeResize="0">
            <a:picLocks noGrp="1"/>
          </p:cNvPicPr>
          <p:nvPr>
            <p:ph type="pic" idx="3"/>
          </p:nvPr>
        </p:nvPicPr>
        <p:blipFill>
          <a:blip r:embed="rId4">
            <a:extLst>
              <a:ext uri="{28A0092B-C50C-407E-A947-70E740481C1C}">
                <a14:useLocalDpi xmlns:a14="http://schemas.microsoft.com/office/drawing/2010/main" val="0"/>
              </a:ext>
            </a:extLst>
          </a:blip>
          <a:stretch>
            <a:fillRect/>
          </a:stretch>
        </p:blipFill>
        <p:spPr>
          <a:xfrm>
            <a:off x="672707" y="1515977"/>
            <a:ext cx="2592388" cy="2592388"/>
          </a:xfrm>
          <a:prstGeom prst="rect">
            <a:avLst/>
          </a:prstGeom>
          <a:noFill/>
          <a:ln w="152400" cap="flat" cmpd="sng">
            <a:solidFill>
              <a:schemeClr val="lt1"/>
            </a:solidFill>
            <a:prstDash val="solid"/>
            <a:miter lim="800000"/>
            <a:headEnd type="none" w="sm" len="sm"/>
            <a:tailEnd type="none" w="sm" len="sm"/>
          </a:ln>
          <a:effectLst>
            <a:outerShdw blurRad="88900" sx="101000" sy="101000" algn="tl" rotWithShape="0">
              <a:srgbClr val="724108">
                <a:alpha val="13725"/>
              </a:srgbClr>
            </a:outerShdw>
          </a:effectLst>
        </p:spPr>
      </p:pic>
      <p:pic>
        <p:nvPicPr>
          <p:cNvPr id="1026" name="Picture 2" descr="C:\Users\Quy\Desktop\tải xuố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849" y="4355572"/>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2"/>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10</a:t>
            </a:fld>
            <a:endParaRPr lang="en-US"/>
          </a:p>
        </p:txBody>
      </p:sp>
      <p:sp>
        <p:nvSpPr>
          <p:cNvPr id="269" name="Google Shape;269;p22"/>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70" name="Google Shape;270;p22"/>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1" name="Google Shape;271;p22"/>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2" name="Google Shape;272;p22"/>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3" name="Google Shape;273;p22"/>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24" y="1473200"/>
            <a:ext cx="5497530" cy="268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4688" y="3429000"/>
            <a:ext cx="6061075" cy="299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27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2"/>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11</a:t>
            </a:fld>
            <a:endParaRPr lang="en-US"/>
          </a:p>
        </p:txBody>
      </p:sp>
      <p:sp>
        <p:nvSpPr>
          <p:cNvPr id="269" name="Google Shape;269;p22"/>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70" name="Google Shape;270;p22"/>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1" name="Google Shape;271;p22"/>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2" name="Google Shape;272;p22"/>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3" name="Google Shape;273;p22"/>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38" y="1559983"/>
            <a:ext cx="4931799" cy="243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8703" y="3361266"/>
            <a:ext cx="5790159" cy="2861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27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23"/>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12</a:t>
            </a:fld>
            <a:endParaRPr lang="en-US"/>
          </a:p>
        </p:txBody>
      </p:sp>
      <p:sp>
        <p:nvSpPr>
          <p:cNvPr id="295" name="Google Shape;295;p23"/>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23"/>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7" name="Google Shape;297;p23"/>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8" name="Google Shape;298;p23"/>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9" name="Google Shape;299;p23"/>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81" y="1392237"/>
            <a:ext cx="5991707" cy="270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788" y="3641389"/>
            <a:ext cx="5643563" cy="276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23"/>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13</a:t>
            </a:fld>
            <a:endParaRPr lang="en-US"/>
          </a:p>
        </p:txBody>
      </p:sp>
      <p:sp>
        <p:nvSpPr>
          <p:cNvPr id="295" name="Google Shape;295;p23"/>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23"/>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7" name="Google Shape;297;p23"/>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8" name="Google Shape;298;p23"/>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9" name="Google Shape;299;p23"/>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91614"/>
            <a:ext cx="5486400" cy="2680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2769" y="3048000"/>
            <a:ext cx="6867644" cy="3390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73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23"/>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14</a:t>
            </a:fld>
            <a:endParaRPr lang="en-US"/>
          </a:p>
        </p:txBody>
      </p:sp>
      <p:sp>
        <p:nvSpPr>
          <p:cNvPr id="295" name="Google Shape;295;p23"/>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23"/>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7" name="Google Shape;297;p23"/>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8" name="Google Shape;298;p23"/>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9" name="Google Shape;299;p23"/>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563" y="1538435"/>
            <a:ext cx="5517296" cy="2686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5161" y="2997200"/>
            <a:ext cx="6943502"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73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23"/>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15</a:t>
            </a:fld>
            <a:endParaRPr lang="en-US"/>
          </a:p>
        </p:txBody>
      </p:sp>
      <p:sp>
        <p:nvSpPr>
          <p:cNvPr id="295" name="Google Shape;295;p23"/>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23"/>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7" name="Google Shape;297;p23"/>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8" name="Google Shape;298;p23"/>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9" name="Google Shape;299;p23"/>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39" y="1354665"/>
            <a:ext cx="5681394" cy="278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243444"/>
            <a:ext cx="6475413" cy="3166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73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23"/>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16</a:t>
            </a:fld>
            <a:endParaRPr lang="en-US"/>
          </a:p>
        </p:txBody>
      </p:sp>
      <p:sp>
        <p:nvSpPr>
          <p:cNvPr id="295" name="Google Shape;295;p23"/>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23"/>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7" name="Google Shape;297;p23"/>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8" name="Google Shape;298;p23"/>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9" name="Google Shape;299;p23"/>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1430865"/>
            <a:ext cx="6096000" cy="297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7533" y="3425621"/>
            <a:ext cx="6102881" cy="2997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622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23"/>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17</a:t>
            </a:fld>
            <a:endParaRPr lang="en-US"/>
          </a:p>
        </p:txBody>
      </p:sp>
      <p:sp>
        <p:nvSpPr>
          <p:cNvPr id="295" name="Google Shape;295;p23"/>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23"/>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7" name="Google Shape;297;p23"/>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8" name="Google Shape;298;p23"/>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9" name="Google Shape;299;p23"/>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66" y="1392286"/>
            <a:ext cx="6070601" cy="298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8140" y="3227371"/>
            <a:ext cx="6317606" cy="3092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622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23"/>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18</a:t>
            </a:fld>
            <a:endParaRPr lang="en-US"/>
          </a:p>
        </p:txBody>
      </p:sp>
      <p:sp>
        <p:nvSpPr>
          <p:cNvPr id="295" name="Google Shape;295;p23"/>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23"/>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7" name="Google Shape;297;p23"/>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8" name="Google Shape;298;p23"/>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99" name="Google Shape;299;p23"/>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99" y="1501465"/>
            <a:ext cx="6045201" cy="2950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272" y="3420533"/>
            <a:ext cx="6065516" cy="2996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622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4"/>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19</a:t>
            </a:fld>
            <a:endParaRPr lang="en-US"/>
          </a:p>
        </p:txBody>
      </p:sp>
      <p:sp>
        <p:nvSpPr>
          <p:cNvPr id="316" name="Google Shape;316;p24"/>
          <p:cNvSpPr txBox="1"/>
          <p:nvPr/>
        </p:nvSpPr>
        <p:spPr>
          <a:xfrm>
            <a:off x="1530335" y="541943"/>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17" name="Google Shape;317;p24"/>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8" name="Google Shape;318;p24"/>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9" name="Google Shape;319;p24"/>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0" name="Google Shape;320;p24"/>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4148"/>
            <a:ext cx="6730465" cy="3323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5"/>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a:t>
            </a:fld>
            <a:endParaRPr lang="en-US"/>
          </a:p>
        </p:txBody>
      </p:sp>
      <p:sp>
        <p:nvSpPr>
          <p:cNvPr id="126" name="Google Shape;126;p15"/>
          <p:cNvSpPr/>
          <p:nvPr/>
        </p:nvSpPr>
        <p:spPr>
          <a:xfrm rot="9246599">
            <a:off x="4605960" y="1921496"/>
            <a:ext cx="990736" cy="914391"/>
          </a:xfrm>
          <a:prstGeom prst="rtTriangle">
            <a:avLst/>
          </a:prstGeom>
          <a:solidFill>
            <a:srgbClr val="00C853"/>
          </a:solidFill>
          <a:ln w="12700" cap="flat" cmpd="sng">
            <a:solidFill>
              <a:srgbClr val="00C853"/>
            </a:solidFill>
            <a:prstDash val="solid"/>
            <a:round/>
            <a:headEnd type="none" w="sm" len="sm"/>
            <a:tailEnd type="none" w="sm" len="sm"/>
          </a:ln>
          <a:effectLst>
            <a:outerShdw blurRad="3810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15"/>
          <p:cNvSpPr txBox="1"/>
          <p:nvPr/>
        </p:nvSpPr>
        <p:spPr>
          <a:xfrm>
            <a:off x="1522412" y="2590800"/>
            <a:ext cx="35052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panose="020B0604020202020204"/>
              <a:buNone/>
            </a:pPr>
            <a:r>
              <a:rPr lang="en-US" sz="4800" b="0" i="0" u="none" strike="noStrike" cap="none">
                <a:solidFill>
                  <a:schemeClr val="dk1"/>
                </a:solidFill>
                <a:latin typeface="Calibri" panose="020F0502020204030204"/>
                <a:ea typeface="Calibri" panose="020F0502020204030204"/>
                <a:cs typeface="Calibri" panose="020F0502020204030204"/>
                <a:sym typeface="Calibri" panose="020F0502020204030204"/>
              </a:rPr>
              <a:t>Agenda</a:t>
            </a:r>
            <a:endParaRPr sz="4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8" name="Google Shape;128;p15"/>
          <p:cNvSpPr txBox="1"/>
          <p:nvPr/>
        </p:nvSpPr>
        <p:spPr>
          <a:xfrm>
            <a:off x="5018965" y="827702"/>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9" name="Google Shape;129;p15"/>
          <p:cNvGrpSpPr/>
          <p:nvPr/>
        </p:nvGrpSpPr>
        <p:grpSpPr>
          <a:xfrm>
            <a:off x="5978338" y="698515"/>
            <a:ext cx="3902700" cy="1052567"/>
            <a:chOff x="7234513" y="1250270"/>
            <a:chExt cx="3902700" cy="1052567"/>
          </a:xfrm>
        </p:grpSpPr>
        <p:sp>
          <p:nvSpPr>
            <p:cNvPr id="130" name="Google Shape;130;p15"/>
            <p:cNvSpPr txBox="1"/>
            <p:nvPr/>
          </p:nvSpPr>
          <p:spPr>
            <a:xfrm>
              <a:off x="7234513" y="1250270"/>
              <a:ext cx="2542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vi-VN" sz="2800" b="1" i="0" u="none" strike="noStrike" cap="none" dirty="0" smtClean="0">
                  <a:solidFill>
                    <a:schemeClr val="dk1"/>
                  </a:solidFill>
                  <a:latin typeface="Calibri" panose="020F0502020204030204"/>
                  <a:ea typeface="Calibri" panose="020F0502020204030204"/>
                  <a:cs typeface="Calibri" panose="020F0502020204030204"/>
                  <a:sym typeface="Calibri" panose="020F0502020204030204"/>
                </a:rPr>
                <a:t>Objectives</a:t>
              </a:r>
              <a:endParaRPr sz="2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1" name="Google Shape;131;p15"/>
            <p:cNvSpPr txBox="1"/>
            <p:nvPr/>
          </p:nvSpPr>
          <p:spPr>
            <a:xfrm>
              <a:off x="7234513" y="1656637"/>
              <a:ext cx="39027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rgbClr val="7F7F7F"/>
                </a:solidFill>
                <a:latin typeface="Calibri" panose="020F0502020204030204"/>
                <a:ea typeface="Calibri" panose="020F0502020204030204"/>
                <a:cs typeface="Calibri" panose="020F0502020204030204"/>
                <a:sym typeface="Calibri" panose="020F0502020204030204"/>
              </a:endParaRPr>
            </a:p>
          </p:txBody>
        </p:sp>
      </p:grpSp>
      <p:grpSp>
        <p:nvGrpSpPr>
          <p:cNvPr id="132" name="Google Shape;132;p15"/>
          <p:cNvGrpSpPr/>
          <p:nvPr/>
        </p:nvGrpSpPr>
        <p:grpSpPr>
          <a:xfrm>
            <a:off x="5916931" y="1860360"/>
            <a:ext cx="4411810" cy="775667"/>
            <a:chOff x="7234512" y="1250270"/>
            <a:chExt cx="4411810" cy="775667"/>
          </a:xfrm>
        </p:grpSpPr>
        <p:sp>
          <p:nvSpPr>
            <p:cNvPr id="133" name="Google Shape;133;p15"/>
            <p:cNvSpPr txBox="1"/>
            <p:nvPr/>
          </p:nvSpPr>
          <p:spPr>
            <a:xfrm>
              <a:off x="7234522" y="1250270"/>
              <a:ext cx="44118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vi-VN" sz="2800" b="1" i="0" u="none" strike="noStrike" cap="none" dirty="0" smtClean="0">
                  <a:solidFill>
                    <a:schemeClr val="dk1"/>
                  </a:solidFill>
                  <a:latin typeface="Calibri" panose="020F0502020204030204"/>
                  <a:ea typeface="Calibri" panose="020F0502020204030204"/>
                  <a:cs typeface="Calibri" panose="020F0502020204030204"/>
                  <a:sym typeface="Calibri" panose="020F0502020204030204"/>
                </a:rPr>
                <a:t>Functionalities</a:t>
              </a:r>
              <a:endParaRPr sz="2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4" name="Google Shape;134;p15"/>
            <p:cNvSpPr txBox="1"/>
            <p:nvPr/>
          </p:nvSpPr>
          <p:spPr>
            <a:xfrm>
              <a:off x="7234512" y="1656637"/>
              <a:ext cx="3552439"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dirty="0">
                <a:solidFill>
                  <a:srgbClr val="7F7F7F"/>
                </a:solidFill>
                <a:latin typeface="Calibri" panose="020F0502020204030204"/>
                <a:ea typeface="Calibri" panose="020F0502020204030204"/>
                <a:cs typeface="Calibri" panose="020F0502020204030204"/>
                <a:sym typeface="Calibri" panose="020F0502020204030204"/>
              </a:endParaRPr>
            </a:p>
          </p:txBody>
        </p:sp>
      </p:grpSp>
      <p:grpSp>
        <p:nvGrpSpPr>
          <p:cNvPr id="135" name="Google Shape;135;p15"/>
          <p:cNvGrpSpPr/>
          <p:nvPr/>
        </p:nvGrpSpPr>
        <p:grpSpPr>
          <a:xfrm>
            <a:off x="5978338" y="3106320"/>
            <a:ext cx="2180506" cy="784622"/>
            <a:chOff x="7229307" y="1241315"/>
            <a:chExt cx="2180506" cy="784622"/>
          </a:xfrm>
        </p:grpSpPr>
        <p:sp>
          <p:nvSpPr>
            <p:cNvPr id="136" name="Google Shape;136;p15"/>
            <p:cNvSpPr txBox="1"/>
            <p:nvPr/>
          </p:nvSpPr>
          <p:spPr>
            <a:xfrm>
              <a:off x="7229307" y="1241315"/>
              <a:ext cx="1749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vi-VN" sz="2800" b="1" i="0" u="none" strike="noStrike" cap="none" dirty="0" smtClean="0">
                  <a:solidFill>
                    <a:schemeClr val="dk1"/>
                  </a:solidFill>
                  <a:latin typeface="Calibri" panose="020F0502020204030204"/>
                  <a:ea typeface="Calibri" panose="020F0502020204030204"/>
                  <a:cs typeface="Calibri" panose="020F0502020204030204"/>
                  <a:sym typeface="Calibri" panose="020F0502020204030204"/>
                </a:rPr>
                <a:t>TaskSheet</a:t>
              </a:r>
              <a:endParaRPr sz="2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37" name="Google Shape;137;p15"/>
            <p:cNvSpPr txBox="1"/>
            <p:nvPr/>
          </p:nvSpPr>
          <p:spPr>
            <a:xfrm>
              <a:off x="7234513" y="1656637"/>
              <a:ext cx="21753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7F7F7F"/>
                </a:solidFill>
                <a:latin typeface="Calibri" panose="020F0502020204030204"/>
                <a:ea typeface="Calibri" panose="020F0502020204030204"/>
                <a:cs typeface="Calibri" panose="020F0502020204030204"/>
                <a:sym typeface="Calibri" panose="020F0502020204030204"/>
              </a:endParaRPr>
            </a:p>
          </p:txBody>
        </p:sp>
      </p:grpSp>
      <p:sp>
        <p:nvSpPr>
          <p:cNvPr id="139" name="Google Shape;139;p15"/>
          <p:cNvSpPr txBox="1"/>
          <p:nvPr/>
        </p:nvSpPr>
        <p:spPr>
          <a:xfrm>
            <a:off x="5916931" y="4195446"/>
            <a:ext cx="4778243" cy="63300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41" name="Google Shape;141;p15"/>
          <p:cNvSpPr/>
          <p:nvPr/>
        </p:nvSpPr>
        <p:spPr>
          <a:xfrm rot="9246599">
            <a:off x="4641802" y="775555"/>
            <a:ext cx="990736" cy="914391"/>
          </a:xfrm>
          <a:prstGeom prst="rtTriangle">
            <a:avLst/>
          </a:prstGeom>
          <a:solidFill>
            <a:srgbClr val="00C853"/>
          </a:solidFill>
          <a:ln>
            <a:noFill/>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2" name="Google Shape;142;p15"/>
          <p:cNvSpPr txBox="1"/>
          <p:nvPr/>
        </p:nvSpPr>
        <p:spPr>
          <a:xfrm>
            <a:off x="5018963" y="791487"/>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3" name="Google Shape;143;p15"/>
          <p:cNvSpPr txBox="1"/>
          <p:nvPr/>
        </p:nvSpPr>
        <p:spPr>
          <a:xfrm>
            <a:off x="4864631" y="1929021"/>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4" name="Google Shape;144;p15"/>
          <p:cNvSpPr/>
          <p:nvPr/>
        </p:nvSpPr>
        <p:spPr>
          <a:xfrm rot="9246599">
            <a:off x="4684024" y="3110795"/>
            <a:ext cx="990736" cy="914391"/>
          </a:xfrm>
          <a:prstGeom prst="rtTriangle">
            <a:avLst/>
          </a:prstGeom>
          <a:solidFill>
            <a:srgbClr val="00C853"/>
          </a:solidFill>
          <a:ln>
            <a:noFill/>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5" name="Google Shape;145;p15"/>
          <p:cNvSpPr txBox="1"/>
          <p:nvPr/>
        </p:nvSpPr>
        <p:spPr>
          <a:xfrm>
            <a:off x="4968640" y="3106320"/>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03</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7" name="Google Shape;147;p15"/>
          <p:cNvSpPr txBox="1"/>
          <p:nvPr/>
        </p:nvSpPr>
        <p:spPr>
          <a:xfrm>
            <a:off x="4931592" y="436153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chemeClr val="lt1"/>
                </a:solidFill>
                <a:latin typeface="Calibri" panose="020F0502020204030204"/>
                <a:ea typeface="Calibri" panose="020F0502020204030204"/>
                <a:cs typeface="Calibri" panose="020F0502020204030204"/>
                <a:sym typeface="Calibri" panose="020F0502020204030204"/>
              </a:rPr>
              <a:t>04</a:t>
            </a:r>
            <a:endParaRPr sz="2400" b="1"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15"/>
          <p:cNvSpPr txBox="1"/>
          <p:nvPr/>
        </p:nvSpPr>
        <p:spPr>
          <a:xfrm>
            <a:off x="4979172" y="5013166"/>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05</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150" name="Google Shape;150;p15"/>
          <p:cNvCxnSpPr/>
          <p:nvPr/>
        </p:nvCxnSpPr>
        <p:spPr>
          <a:xfrm>
            <a:off x="4233333" y="556827"/>
            <a:ext cx="16934" cy="5399768"/>
          </a:xfrm>
          <a:prstGeom prst="straightConnector1">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6862"/>
              </a:srgb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5"/>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20</a:t>
            </a:fld>
            <a:endParaRPr lang="en-US"/>
          </a:p>
        </p:txBody>
      </p:sp>
      <p:sp>
        <p:nvSpPr>
          <p:cNvPr id="346" name="Google Shape;346;p25"/>
          <p:cNvSpPr/>
          <p:nvPr/>
        </p:nvSpPr>
        <p:spPr>
          <a:xfrm>
            <a:off x="910350" y="1320025"/>
            <a:ext cx="10408500" cy="758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7" name="Google Shape;347;p25"/>
          <p:cNvSpPr/>
          <p:nvPr/>
        </p:nvSpPr>
        <p:spPr>
          <a:xfrm rot="9246599">
            <a:off x="597164" y="538296"/>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8" name="Google Shape;348;p25"/>
          <p:cNvSpPr txBox="1"/>
          <p:nvPr/>
        </p:nvSpPr>
        <p:spPr>
          <a:xfrm>
            <a:off x="889633" y="533821"/>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9" name="Google Shape;349;p25"/>
          <p:cNvSpPr txBox="1"/>
          <p:nvPr/>
        </p:nvSpPr>
        <p:spPr>
          <a:xfrm>
            <a:off x="758940" y="410671"/>
            <a:ext cx="48768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panose="020B0604020202020204"/>
              <a:buNone/>
            </a:pPr>
            <a:r>
              <a:rPr lang="vi-VN" sz="4000" b="1" i="0" u="none" strike="noStrike" cap="none" dirty="0" smtClean="0">
                <a:solidFill>
                  <a:schemeClr val="dk1"/>
                </a:solidFill>
                <a:latin typeface="Calibri" panose="020F0502020204030204"/>
                <a:ea typeface="Calibri" panose="020F0502020204030204"/>
                <a:cs typeface="Calibri" panose="020F0502020204030204"/>
                <a:sym typeface="Calibri" panose="020F0502020204030204"/>
              </a:rPr>
              <a:t>TaskSheet</a:t>
            </a:r>
          </a:p>
          <a:p>
            <a:pPr marL="0" marR="0" lvl="0" indent="0" algn="ctr" rtl="0">
              <a:lnSpc>
                <a:spcPct val="100000"/>
              </a:lnSpc>
              <a:spcBef>
                <a:spcPts val="0"/>
              </a:spcBef>
              <a:spcAft>
                <a:spcPts val="0"/>
              </a:spcAft>
              <a:buClr>
                <a:srgbClr val="000000"/>
              </a:buClr>
              <a:buSzPts val="40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649" y="1320025"/>
            <a:ext cx="9915525" cy="443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3</a:t>
            </a:fld>
            <a:endParaRPr lang="en-US"/>
          </a:p>
        </p:txBody>
      </p:sp>
      <p:sp>
        <p:nvSpPr>
          <p:cNvPr id="156" name="Google Shape;156;p16"/>
          <p:cNvSpPr/>
          <p:nvPr/>
        </p:nvSpPr>
        <p:spPr>
          <a:xfrm rot="9246410">
            <a:off x="3015983" y="2737166"/>
            <a:ext cx="990600" cy="914400"/>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7" name="Google Shape;157;p16"/>
          <p:cNvSpPr txBox="1"/>
          <p:nvPr/>
        </p:nvSpPr>
        <p:spPr>
          <a:xfrm>
            <a:off x="3308317" y="2732702"/>
            <a:ext cx="495650"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8" name="Google Shape;158;p16"/>
          <p:cNvSpPr txBox="1"/>
          <p:nvPr/>
        </p:nvSpPr>
        <p:spPr>
          <a:xfrm>
            <a:off x="4265612" y="2514600"/>
            <a:ext cx="4224425" cy="1182339"/>
          </a:xfrm>
          <a:prstGeom prst="rect">
            <a:avLst/>
          </a:prstGeom>
          <a:noFill/>
          <a:ln>
            <a:noFill/>
          </a:ln>
        </p:spPr>
        <p:txBody>
          <a:bodyPr spcFirstLastPara="1" wrap="square" lIns="91425" tIns="45700" rIns="91425" bIns="45700" anchor="t" anchorCtr="0">
            <a:noAutofit/>
          </a:bodyPr>
          <a:lstStyle/>
          <a:p>
            <a:pPr lvl="0">
              <a:buSzPts val="4800"/>
            </a:pPr>
            <a:r>
              <a:rPr lang="vi-VN" sz="4800" b="1" dirty="0">
                <a:solidFill>
                  <a:schemeClr val="dk1"/>
                </a:solidFill>
                <a:latin typeface="Calibri" panose="020F0502020204030204"/>
                <a:ea typeface="Calibri" panose="020F0502020204030204"/>
                <a:cs typeface="Calibri" panose="020F0502020204030204"/>
                <a:sym typeface="Calibri" panose="020F0502020204030204"/>
              </a:rPr>
              <a:t>Objectives</a:t>
            </a:r>
            <a:endParaRPr sz="4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59" name="Google Shape;159;p16"/>
          <p:cNvSpPr/>
          <p:nvPr/>
        </p:nvSpPr>
        <p:spPr>
          <a:xfrm rot="9246410">
            <a:off x="3015982" y="2737166"/>
            <a:ext cx="990600" cy="914400"/>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0" name="Google Shape;160;p16"/>
          <p:cNvSpPr txBox="1"/>
          <p:nvPr/>
        </p:nvSpPr>
        <p:spPr>
          <a:xfrm>
            <a:off x="3308316" y="2732702"/>
            <a:ext cx="495650"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p:nvPr/>
        </p:nvSpPr>
        <p:spPr>
          <a:xfrm>
            <a:off x="1396580" y="477400"/>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Objectives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66" name="Google Shape;166;p17"/>
          <p:cNvSpPr/>
          <p:nvPr/>
        </p:nvSpPr>
        <p:spPr>
          <a:xfrm rot="9246599">
            <a:off x="608462" y="647808"/>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7" name="Google Shape;167;p17"/>
          <p:cNvSpPr txBox="1"/>
          <p:nvPr/>
        </p:nvSpPr>
        <p:spPr>
          <a:xfrm>
            <a:off x="900931" y="643333"/>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8" name="Google Shape;168;p17"/>
          <p:cNvSpPr/>
          <p:nvPr/>
        </p:nvSpPr>
        <p:spPr>
          <a:xfrm rot="9246599">
            <a:off x="608461" y="647808"/>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9" name="Google Shape;169;p17"/>
          <p:cNvSpPr txBox="1"/>
          <p:nvPr/>
        </p:nvSpPr>
        <p:spPr>
          <a:xfrm>
            <a:off x="900930" y="643333"/>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0" name="Google Shape;170;p17"/>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t>4</a:t>
            </a:fld>
            <a:endParaRPr lang="en-US"/>
          </a:p>
        </p:txBody>
      </p:sp>
      <p:pic>
        <p:nvPicPr>
          <p:cNvPr id="2050" name="Picture 2" descr="C:\Users\Quy\Desktop\tải xuống (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930" y="184943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Quy\Desktop\tải xuống (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359" y="3270780"/>
            <a:ext cx="1743075" cy="261937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6273380" y="1185400"/>
            <a:ext cx="0" cy="4639667"/>
          </a:xfrm>
          <a:prstGeom prst="line">
            <a:avLst/>
          </a:prstGeom>
        </p:spPr>
        <p:style>
          <a:lnRef idx="2">
            <a:schemeClr val="dk1"/>
          </a:lnRef>
          <a:fillRef idx="0">
            <a:schemeClr val="dk1"/>
          </a:fillRef>
          <a:effectRef idx="1">
            <a:schemeClr val="dk1"/>
          </a:effectRef>
          <a:fontRef idx="minor">
            <a:schemeClr val="tx1"/>
          </a:fontRef>
        </p:style>
      </p:cxnSp>
      <p:sp>
        <p:nvSpPr>
          <p:cNvPr id="4" name="TextBox 3"/>
          <p:cNvSpPr txBox="1"/>
          <p:nvPr/>
        </p:nvSpPr>
        <p:spPr>
          <a:xfrm>
            <a:off x="6959600" y="1185400"/>
            <a:ext cx="4707467" cy="3539430"/>
          </a:xfrm>
          <a:prstGeom prst="rect">
            <a:avLst/>
          </a:prstGeom>
          <a:noFill/>
        </p:spPr>
        <p:txBody>
          <a:bodyPr wrap="square" rtlCol="0">
            <a:spAutoFit/>
          </a:bodyPr>
          <a:lstStyle/>
          <a:p>
            <a:r>
              <a:rPr lang="vi-VN" sz="2800" dirty="0" smtClean="0"/>
              <a:t>_ đưa cho người dùng có mục đích làm đẹp , ăn diện.</a:t>
            </a:r>
            <a:br>
              <a:rPr lang="vi-VN" sz="2800" dirty="0" smtClean="0"/>
            </a:br>
            <a:r>
              <a:rPr lang="vi-VN" sz="2800" dirty="0" smtClean="0"/>
              <a:t/>
            </a:r>
            <a:br>
              <a:rPr lang="vi-VN" sz="2800" dirty="0" smtClean="0"/>
            </a:br>
            <a:r>
              <a:rPr lang="vi-VN" sz="2800" dirty="0" smtClean="0"/>
              <a:t>_Thực hiện mua bán đồng hồ và vòng tay cho người dùng.</a:t>
            </a:r>
          </a:p>
          <a:p>
            <a:endParaRPr lang="vi-VN" sz="2800" dirty="0"/>
          </a:p>
          <a:p>
            <a:r>
              <a:rPr lang="vi-VN" dirty="0" smtClean="0"/>
              <a:t/>
            </a:r>
            <a:br>
              <a:rPr lang="vi-VN" dirty="0" smtClean="0"/>
            </a:b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8"/>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5</a:t>
            </a:fld>
            <a:endParaRPr lang="en-US"/>
          </a:p>
        </p:txBody>
      </p:sp>
      <p:sp>
        <p:nvSpPr>
          <p:cNvPr id="185" name="Google Shape;185;p18"/>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Objectives</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86" name="Google Shape;186;p18"/>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7" name="Google Shape;187;p18"/>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8" name="Google Shape;188;p18"/>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9" name="Google Shape;189;p18"/>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 name="Straight Connector 2"/>
          <p:cNvCxnSpPr/>
          <p:nvPr/>
        </p:nvCxnSpPr>
        <p:spPr>
          <a:xfrm>
            <a:off x="6959600" y="1413933"/>
            <a:ext cx="0" cy="4004734"/>
          </a:xfrm>
          <a:prstGeom prst="line">
            <a:avLst/>
          </a:prstGeom>
        </p:spPr>
        <p:style>
          <a:lnRef idx="2">
            <a:schemeClr val="dk1"/>
          </a:lnRef>
          <a:fillRef idx="0">
            <a:schemeClr val="dk1"/>
          </a:fillRef>
          <a:effectRef idx="1">
            <a:schemeClr val="dk1"/>
          </a:effectRef>
          <a:fontRef idx="minor">
            <a:schemeClr val="tx1"/>
          </a:fontRef>
        </p:style>
      </p:cxnSp>
      <p:sp>
        <p:nvSpPr>
          <p:cNvPr id="4" name="TextBox 3"/>
          <p:cNvSpPr txBox="1"/>
          <p:nvPr/>
        </p:nvSpPr>
        <p:spPr>
          <a:xfrm>
            <a:off x="7175143" y="1733168"/>
            <a:ext cx="4891083" cy="2000548"/>
          </a:xfrm>
          <a:prstGeom prst="rect">
            <a:avLst/>
          </a:prstGeom>
          <a:noFill/>
        </p:spPr>
        <p:txBody>
          <a:bodyPr wrap="none" rtlCol="0">
            <a:spAutoFit/>
          </a:bodyPr>
          <a:lstStyle/>
          <a:p>
            <a:r>
              <a:rPr lang="vi-VN" sz="2400" dirty="0" smtClean="0"/>
              <a:t>-Người dùng có thể thực hiện xem</a:t>
            </a:r>
            <a:br>
              <a:rPr lang="vi-VN" sz="2400" dirty="0" smtClean="0"/>
            </a:br>
            <a:r>
              <a:rPr lang="vi-VN" sz="2400" dirty="0" smtClean="0"/>
              <a:t> , thông tin của mặt hàng</a:t>
            </a:r>
          </a:p>
          <a:p>
            <a:r>
              <a:rPr lang="vi-VN" sz="2400" dirty="0" smtClean="0"/>
              <a:t/>
            </a:r>
            <a:br>
              <a:rPr lang="vi-VN" sz="2400" dirty="0" smtClean="0"/>
            </a:br>
            <a:r>
              <a:rPr lang="vi-VN" sz="2400" dirty="0" smtClean="0"/>
              <a:t>-Thực hiện mua hàng (COD)</a:t>
            </a:r>
          </a:p>
          <a:p>
            <a:endParaRPr lang="vi-VN"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0"/>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6</a:t>
            </a:fld>
            <a:endParaRPr lang="en-US"/>
          </a:p>
        </p:txBody>
      </p:sp>
      <p:sp>
        <p:nvSpPr>
          <p:cNvPr id="231" name="Google Shape;231;p20"/>
          <p:cNvSpPr txBox="1"/>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panose="020B0604020202020204"/>
              <a:buNone/>
            </a:pPr>
            <a:fld id="{00000000-1234-1234-1234-123412341234}" type="slidenum">
              <a:rPr lang="en-US" sz="1050" b="0" i="0" u="none" strike="noStrike" cap="none">
                <a:solidFill>
                  <a:srgbClr val="FFFFFF"/>
                </a:solidFill>
                <a:latin typeface="Calibri" panose="020F0502020204030204"/>
                <a:ea typeface="Calibri" panose="020F0502020204030204"/>
                <a:cs typeface="Calibri" panose="020F0502020204030204"/>
                <a:sym typeface="Calibri" panose="020F0502020204030204"/>
              </a:rPr>
              <a:t>6</a:t>
            </a:fld>
            <a:endPara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232" name="Google Shape;232;p20"/>
          <p:cNvSpPr/>
          <p:nvPr/>
        </p:nvSpPr>
        <p:spPr>
          <a:xfrm rot="9246410">
            <a:off x="3015983" y="2737166"/>
            <a:ext cx="990600" cy="914400"/>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3" name="Google Shape;233;p20"/>
          <p:cNvSpPr txBox="1"/>
          <p:nvPr/>
        </p:nvSpPr>
        <p:spPr>
          <a:xfrm>
            <a:off x="3308317" y="2732702"/>
            <a:ext cx="495650"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4" name="Google Shape;234;p20"/>
          <p:cNvSpPr txBox="1"/>
          <p:nvPr/>
        </p:nvSpPr>
        <p:spPr>
          <a:xfrm>
            <a:off x="4265597" y="2514600"/>
            <a:ext cx="6271500" cy="831000"/>
          </a:xfrm>
          <a:prstGeom prst="rect">
            <a:avLst/>
          </a:prstGeom>
          <a:noFill/>
          <a:ln>
            <a:noFill/>
          </a:ln>
        </p:spPr>
        <p:txBody>
          <a:bodyPr spcFirstLastPara="1" wrap="square" lIns="91425" tIns="45700" rIns="91425" bIns="45700" anchor="t" anchorCtr="0">
            <a:noAutofit/>
          </a:bodyPr>
          <a:lstStyle/>
          <a:p>
            <a:pPr lvl="0">
              <a:buSzPts val="4800"/>
            </a:pPr>
            <a:r>
              <a:rPr lang="vi-VN" sz="48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800" b="1"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35" name="Google Shape;235;p20"/>
          <p:cNvSpPr/>
          <p:nvPr/>
        </p:nvSpPr>
        <p:spPr>
          <a:xfrm rot="9246410">
            <a:off x="3015982" y="2737166"/>
            <a:ext cx="990600" cy="914400"/>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6" name="Google Shape;236;p20"/>
          <p:cNvSpPr txBox="1"/>
          <p:nvPr/>
        </p:nvSpPr>
        <p:spPr>
          <a:xfrm>
            <a:off x="3308316" y="2732702"/>
            <a:ext cx="495650"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p21"/>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7</a:t>
            </a:fld>
            <a:endParaRPr lang="en-US"/>
          </a:p>
        </p:txBody>
      </p:sp>
      <p:sp>
        <p:nvSpPr>
          <p:cNvPr id="244" name="Google Shape;244;p21"/>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45" name="Google Shape;245;p21"/>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6" name="Google Shape;246;p21"/>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7" name="Google Shape;247;p21"/>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8" name="Google Shape;248;p21"/>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87" y="1549400"/>
            <a:ext cx="3320519"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410" y="1549400"/>
            <a:ext cx="3992764" cy="481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3267" y="1549400"/>
            <a:ext cx="4250795" cy="481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2"/>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8</a:t>
            </a:fld>
            <a:endParaRPr lang="en-US"/>
          </a:p>
        </p:txBody>
      </p:sp>
      <p:sp>
        <p:nvSpPr>
          <p:cNvPr id="269" name="Google Shape;269;p22"/>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70" name="Google Shape;270;p22"/>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1" name="Google Shape;271;p22"/>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2" name="Google Shape;272;p22"/>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3" name="Google Shape;273;p22"/>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17" y="1473200"/>
            <a:ext cx="5542016" cy="2710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5221" y="3208867"/>
            <a:ext cx="6519792" cy="319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2"/>
          <p:cNvSpPr txBox="1">
            <a:spLocks noGrp="1"/>
          </p:cNvSpPr>
          <p:nvPr>
            <p:ph type="sldNum" idx="12"/>
          </p:nvPr>
        </p:nvSpPr>
        <p:spPr>
          <a:xfrm>
            <a:off x="9897880" y="6459786"/>
            <a:ext cx="131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00"/>
              <a:buNone/>
            </a:pPr>
            <a:fld id="{00000000-1234-1234-1234-123412341234}" type="slidenum">
              <a:rPr lang="en-US"/>
              <a:t>9</a:t>
            </a:fld>
            <a:endParaRPr lang="en-US"/>
          </a:p>
        </p:txBody>
      </p:sp>
      <p:sp>
        <p:nvSpPr>
          <p:cNvPr id="269" name="Google Shape;269;p22"/>
          <p:cNvSpPr txBox="1"/>
          <p:nvPr/>
        </p:nvSpPr>
        <p:spPr>
          <a:xfrm>
            <a:off x="996007" y="538097"/>
            <a:ext cx="4876800" cy="708000"/>
          </a:xfrm>
          <a:prstGeom prst="rect">
            <a:avLst/>
          </a:prstGeom>
          <a:noFill/>
          <a:ln>
            <a:noFill/>
          </a:ln>
        </p:spPr>
        <p:txBody>
          <a:bodyPr spcFirstLastPara="1" wrap="square" lIns="91425" tIns="45700" rIns="91425" bIns="45700" anchor="t" anchorCtr="0">
            <a:noAutofit/>
          </a:bodyPr>
          <a:lstStyle/>
          <a:p>
            <a:pPr lvl="0" algn="ctr">
              <a:buSzPts val="4000"/>
            </a:pPr>
            <a:r>
              <a:rPr lang="vi-VN" sz="4000" b="1" dirty="0">
                <a:solidFill>
                  <a:schemeClr val="dk1"/>
                </a:solidFill>
                <a:latin typeface="Calibri" panose="020F0502020204030204"/>
                <a:ea typeface="Calibri" panose="020F0502020204030204"/>
                <a:cs typeface="Calibri" panose="020F0502020204030204"/>
                <a:sym typeface="Calibri" panose="020F0502020204030204"/>
              </a:rPr>
              <a:t>Functionalities</a:t>
            </a:r>
            <a:endParaRPr sz="4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70" name="Google Shape;270;p22"/>
          <p:cNvSpPr/>
          <p:nvPr/>
        </p:nvSpPr>
        <p:spPr>
          <a:xfrm rot="9246599">
            <a:off x="597164" y="648363"/>
            <a:ext cx="990736" cy="914391"/>
          </a:xfrm>
          <a:prstGeom prst="rtTriangle">
            <a:avLst/>
          </a:prstGeom>
          <a:solidFill>
            <a:schemeClr val="accent1"/>
          </a:solidFill>
          <a:ln w="15875" cap="flat" cmpd="sng">
            <a:solidFill>
              <a:srgbClr val="A65F0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1" name="Google Shape;271;p22"/>
          <p:cNvSpPr txBox="1"/>
          <p:nvPr/>
        </p:nvSpPr>
        <p:spPr>
          <a:xfrm>
            <a:off x="889633"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01</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2" name="Google Shape;272;p22"/>
          <p:cNvSpPr/>
          <p:nvPr/>
        </p:nvSpPr>
        <p:spPr>
          <a:xfrm rot="9246599">
            <a:off x="597163" y="648363"/>
            <a:ext cx="990736" cy="914391"/>
          </a:xfrm>
          <a:prstGeom prst="rtTriangle">
            <a:avLst/>
          </a:prstGeom>
          <a:solidFill>
            <a:srgbClr val="00C853"/>
          </a:solidFill>
          <a:ln w="9525" cap="flat" cmpd="sng">
            <a:solidFill>
              <a:srgbClr val="00C853"/>
            </a:solidFill>
            <a:prstDash val="solid"/>
            <a:round/>
            <a:headEnd type="none" w="sm" len="sm"/>
            <a:tailEnd type="none" w="sm" len="sm"/>
          </a:ln>
          <a:effectLst>
            <a:outerShdw blurRad="44450" dist="25400" dir="2700000" algn="br"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3" name="Google Shape;273;p22"/>
          <p:cNvSpPr txBox="1"/>
          <p:nvPr/>
        </p:nvSpPr>
        <p:spPr>
          <a:xfrm>
            <a:off x="889632" y="643888"/>
            <a:ext cx="495600" cy="461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Calibri" panose="020F0502020204030204"/>
                <a:ea typeface="Calibri" panose="020F0502020204030204"/>
                <a:cs typeface="Calibri" panose="020F0502020204030204"/>
                <a:sym typeface="Calibri" panose="020F0502020204030204"/>
              </a:rPr>
              <a:t>02</a:t>
            </a:r>
            <a:endParaRPr sz="2400" b="1"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67" y="1484197"/>
            <a:ext cx="4827588" cy="238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1560" y="2988731"/>
            <a:ext cx="6962478" cy="3424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027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Custom 2">
      <a:dk1>
        <a:srgbClr val="000000"/>
      </a:dk1>
      <a:lt1>
        <a:srgbClr val="FFFFFF"/>
      </a:lt1>
      <a:dk2>
        <a:srgbClr val="637052"/>
      </a:dk2>
      <a:lt2>
        <a:srgbClr val="CCDDEA"/>
      </a:lt2>
      <a:accent1>
        <a:srgbClr val="5EFC82"/>
      </a:accent1>
      <a:accent2>
        <a:srgbClr val="00C853"/>
      </a:accent2>
      <a:accent3>
        <a:srgbClr val="00C853"/>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FoodGourmet">
      <a:dk1>
        <a:srgbClr val="4D0511"/>
      </a:dk1>
      <a:lt1>
        <a:srgbClr val="FFFFFF"/>
      </a:lt1>
      <a:dk2>
        <a:srgbClr val="000000"/>
      </a:dk2>
      <a:lt2>
        <a:srgbClr val="DDDDDD"/>
      </a:lt2>
      <a:accent1>
        <a:srgbClr val="CA2A1E"/>
      </a:accent1>
      <a:accent2>
        <a:srgbClr val="EE6612"/>
      </a:accent2>
      <a:accent3>
        <a:srgbClr val="EBA61D"/>
      </a:accent3>
      <a:accent4>
        <a:srgbClr val="70A22E"/>
      </a:accent4>
      <a:accent5>
        <a:srgbClr val="359986"/>
      </a:accent5>
      <a:accent6>
        <a:srgbClr val="8159A4"/>
      </a:accent6>
      <a:hlink>
        <a:srgbClr val="3777BD"/>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335</Words>
  <Application>Microsoft Office PowerPoint</Application>
  <PresentationFormat>Custom</PresentationFormat>
  <Paragraphs>119</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Retrospect</vt:lpstr>
      <vt:lpstr>Watch And Bracelet 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JAM WARNING SYSTEM</dc:title>
  <dc:creator/>
  <cp:lastModifiedBy>Quy PC</cp:lastModifiedBy>
  <cp:revision>16</cp:revision>
  <dcterms:created xsi:type="dcterms:W3CDTF">2019-05-03T03:36:36Z</dcterms:created>
  <dcterms:modified xsi:type="dcterms:W3CDTF">2019-05-08T13:57:23Z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1033-10.2.0.7646</vt:lpwstr>
  </property>
</Properties>
</file>